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6" r:id="rId5"/>
    <p:sldId id="259" r:id="rId6"/>
    <p:sldId id="257" r:id="rId7"/>
    <p:sldId id="260" r:id="rId8"/>
    <p:sldId id="261" r:id="rId9"/>
    <p:sldId id="266" r:id="rId10"/>
    <p:sldId id="273" r:id="rId11"/>
    <p:sldId id="272" r:id="rId12"/>
    <p:sldId id="271" r:id="rId13"/>
    <p:sldId id="274" r:id="rId14"/>
    <p:sldId id="270" r:id="rId15"/>
    <p:sldId id="267" r:id="rId16"/>
    <p:sldId id="269" r:id="rId17"/>
    <p:sldId id="275" r:id="rId18"/>
    <p:sldId id="277" r:id="rId19"/>
    <p:sldId id="27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ABBA"/>
    <a:srgbClr val="E23189"/>
    <a:srgbClr val="EEB922"/>
    <a:srgbClr val="6B2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71F3DD-4CAD-4053-AE98-3B25D4FD3DE8}" v="312" dt="2022-10-03T19:39:48.085"/>
    <p1510:client id="{560D6E0D-1B26-4224-A930-754DCAE06D82}" v="254" dt="2022-10-06T19:28:45.806"/>
    <p1510:client id="{94252A6B-7E4F-48F5-8CA7-C3E1FD698FC3}" v="29" dt="2022-10-07T06:54:47.763"/>
    <p1510:client id="{D5A727DF-C0A5-484F-B172-51186009D483}" v="3" dt="2022-10-06T19:35:15.812"/>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612" autoAdjust="0"/>
  </p:normalViewPr>
  <p:slideViewPr>
    <p:cSldViewPr snapToGrid="0">
      <p:cViewPr varScale="1">
        <p:scale>
          <a:sx n="65" d="100"/>
          <a:sy n="65" d="100"/>
        </p:scale>
        <p:origin x="912"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ST Isil Kahya (IIMEM)" userId="S::kahya.isil_gmail.com#ext#@swimbildung.onmicrosoft.com::a55c240e-40c7-4c36-8ad2-5fd2f18327a0" providerId="AD" clId="Web-{1871F3DD-4CAD-4053-AE98-3B25D4FD3DE8}"/>
    <pc:docChg chg="modSld">
      <pc:chgData name="GAST Isil Kahya (IIMEM)" userId="S::kahya.isil_gmail.com#ext#@swimbildung.onmicrosoft.com::a55c240e-40c7-4c36-8ad2-5fd2f18327a0" providerId="AD" clId="Web-{1871F3DD-4CAD-4053-AE98-3B25D4FD3DE8}" dt="2022-10-03T19:39:46.444" v="182" actId="20577"/>
      <pc:docMkLst>
        <pc:docMk/>
      </pc:docMkLst>
      <pc:sldChg chg="modSp">
        <pc:chgData name="GAST Isil Kahya (IIMEM)" userId="S::kahya.isil_gmail.com#ext#@swimbildung.onmicrosoft.com::a55c240e-40c7-4c36-8ad2-5fd2f18327a0" providerId="AD" clId="Web-{1871F3DD-4CAD-4053-AE98-3B25D4FD3DE8}" dt="2022-10-03T19:23:50.865" v="4" actId="20577"/>
        <pc:sldMkLst>
          <pc:docMk/>
          <pc:sldMk cId="2479174276" sldId="260"/>
        </pc:sldMkLst>
        <pc:spChg chg="mod">
          <ac:chgData name="GAST Isil Kahya (IIMEM)" userId="S::kahya.isil_gmail.com#ext#@swimbildung.onmicrosoft.com::a55c240e-40c7-4c36-8ad2-5fd2f18327a0" providerId="AD" clId="Web-{1871F3DD-4CAD-4053-AE98-3B25D4FD3DE8}" dt="2022-10-03T19:23:50.865" v="4" actId="20577"/>
          <ac:spMkLst>
            <pc:docMk/>
            <pc:sldMk cId="2479174276" sldId="260"/>
            <ac:spMk id="6" creationId="{00000000-0000-0000-0000-000000000000}"/>
          </ac:spMkLst>
        </pc:spChg>
      </pc:sldChg>
      <pc:sldChg chg="modSp">
        <pc:chgData name="GAST Isil Kahya (IIMEM)" userId="S::kahya.isil_gmail.com#ext#@swimbildung.onmicrosoft.com::a55c240e-40c7-4c36-8ad2-5fd2f18327a0" providerId="AD" clId="Web-{1871F3DD-4CAD-4053-AE98-3B25D4FD3DE8}" dt="2022-10-03T19:30:59.176" v="36" actId="20577"/>
        <pc:sldMkLst>
          <pc:docMk/>
          <pc:sldMk cId="522013814" sldId="269"/>
        </pc:sldMkLst>
        <pc:spChg chg="mod">
          <ac:chgData name="GAST Isil Kahya (IIMEM)" userId="S::kahya.isil_gmail.com#ext#@swimbildung.onmicrosoft.com::a55c240e-40c7-4c36-8ad2-5fd2f18327a0" providerId="AD" clId="Web-{1871F3DD-4CAD-4053-AE98-3B25D4FD3DE8}" dt="2022-10-03T19:30:59.176" v="36" actId="20577"/>
          <ac:spMkLst>
            <pc:docMk/>
            <pc:sldMk cId="522013814" sldId="269"/>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30:17.269" v="33" actId="20577"/>
        <pc:sldMkLst>
          <pc:docMk/>
          <pc:sldMk cId="4126022510" sldId="270"/>
        </pc:sldMkLst>
        <pc:spChg chg="mod">
          <ac:chgData name="GAST Isil Kahya (IIMEM)" userId="S::kahya.isil_gmail.com#ext#@swimbildung.onmicrosoft.com::a55c240e-40c7-4c36-8ad2-5fd2f18327a0" providerId="AD" clId="Web-{1871F3DD-4CAD-4053-AE98-3B25D4FD3DE8}" dt="2022-10-03T19:30:17.269" v="33" actId="20577"/>
          <ac:spMkLst>
            <pc:docMk/>
            <pc:sldMk cId="4126022510" sldId="270"/>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6:46.715" v="20" actId="20577"/>
        <pc:sldMkLst>
          <pc:docMk/>
          <pc:sldMk cId="3457756401" sldId="271"/>
        </pc:sldMkLst>
        <pc:spChg chg="mod">
          <ac:chgData name="GAST Isil Kahya (IIMEM)" userId="S::kahya.isil_gmail.com#ext#@swimbildung.onmicrosoft.com::a55c240e-40c7-4c36-8ad2-5fd2f18327a0" providerId="AD" clId="Web-{1871F3DD-4CAD-4053-AE98-3B25D4FD3DE8}" dt="2022-10-03T19:26:46.715" v="20" actId="20577"/>
          <ac:spMkLst>
            <pc:docMk/>
            <pc:sldMk cId="3457756401" sldId="271"/>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5:34.150" v="17" actId="20577"/>
        <pc:sldMkLst>
          <pc:docMk/>
          <pc:sldMk cId="3831364805" sldId="272"/>
        </pc:sldMkLst>
        <pc:spChg chg="mod">
          <ac:chgData name="GAST Isil Kahya (IIMEM)" userId="S::kahya.isil_gmail.com#ext#@swimbildung.onmicrosoft.com::a55c240e-40c7-4c36-8ad2-5fd2f18327a0" providerId="AD" clId="Web-{1871F3DD-4CAD-4053-AE98-3B25D4FD3DE8}" dt="2022-10-03T19:25:34.150" v="17" actId="20577"/>
          <ac:spMkLst>
            <pc:docMk/>
            <pc:sldMk cId="3831364805" sldId="272"/>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5:10.977" v="6" actId="20577"/>
        <pc:sldMkLst>
          <pc:docMk/>
          <pc:sldMk cId="2949928175" sldId="273"/>
        </pc:sldMkLst>
        <pc:spChg chg="mod">
          <ac:chgData name="GAST Isil Kahya (IIMEM)" userId="S::kahya.isil_gmail.com#ext#@swimbildung.onmicrosoft.com::a55c240e-40c7-4c36-8ad2-5fd2f18327a0" providerId="AD" clId="Web-{1871F3DD-4CAD-4053-AE98-3B25D4FD3DE8}" dt="2022-10-03T19:25:10.977" v="6" actId="20577"/>
          <ac:spMkLst>
            <pc:docMk/>
            <pc:sldMk cId="2949928175" sldId="273"/>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8:57.469" v="28" actId="20577"/>
        <pc:sldMkLst>
          <pc:docMk/>
          <pc:sldMk cId="1821539153" sldId="274"/>
        </pc:sldMkLst>
        <pc:spChg chg="mod">
          <ac:chgData name="GAST Isil Kahya (IIMEM)" userId="S::kahya.isil_gmail.com#ext#@swimbildung.onmicrosoft.com::a55c240e-40c7-4c36-8ad2-5fd2f18327a0" providerId="AD" clId="Web-{1871F3DD-4CAD-4053-AE98-3B25D4FD3DE8}" dt="2022-10-03T19:28:57.469" v="28" actId="20577"/>
          <ac:spMkLst>
            <pc:docMk/>
            <pc:sldMk cId="1821539153" sldId="274"/>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33:35.010" v="40" actId="20577"/>
        <pc:sldMkLst>
          <pc:docMk/>
          <pc:sldMk cId="1838784430" sldId="276"/>
        </pc:sldMkLst>
        <pc:spChg chg="mod">
          <ac:chgData name="GAST Isil Kahya (IIMEM)" userId="S::kahya.isil_gmail.com#ext#@swimbildung.onmicrosoft.com::a55c240e-40c7-4c36-8ad2-5fd2f18327a0" providerId="AD" clId="Web-{1871F3DD-4CAD-4053-AE98-3B25D4FD3DE8}" dt="2022-10-03T19:33:35.010" v="40" actId="20577"/>
          <ac:spMkLst>
            <pc:docMk/>
            <pc:sldMk cId="1838784430" sldId="276"/>
            <ac:spMk id="6" creationId="{00000000-0000-0000-0000-000000000000}"/>
          </ac:spMkLst>
        </pc:spChg>
      </pc:sldChg>
      <pc:sldChg chg="modSp">
        <pc:chgData name="GAST Isil Kahya (IIMEM)" userId="S::kahya.isil_gmail.com#ext#@swimbildung.onmicrosoft.com::a55c240e-40c7-4c36-8ad2-5fd2f18327a0" providerId="AD" clId="Web-{1871F3DD-4CAD-4053-AE98-3B25D4FD3DE8}" dt="2022-10-03T19:39:46.444" v="182" actId="20577"/>
        <pc:sldMkLst>
          <pc:docMk/>
          <pc:sldMk cId="3504156457" sldId="277"/>
        </pc:sldMkLst>
        <pc:spChg chg="mod">
          <ac:chgData name="GAST Isil Kahya (IIMEM)" userId="S::kahya.isil_gmail.com#ext#@swimbildung.onmicrosoft.com::a55c240e-40c7-4c36-8ad2-5fd2f18327a0" providerId="AD" clId="Web-{1871F3DD-4CAD-4053-AE98-3B25D4FD3DE8}" dt="2022-10-03T19:39:46.444" v="182" actId="20577"/>
          <ac:spMkLst>
            <pc:docMk/>
            <pc:sldMk cId="3504156457" sldId="277"/>
            <ac:spMk id="6" creationId="{00000000-0000-0000-0000-000000000000}"/>
          </ac:spMkLst>
        </pc:spChg>
      </pc:sldChg>
    </pc:docChg>
  </pc:docChgLst>
  <pc:docChgLst>
    <pc:chgData name="GAST Isil Kahya (IIMEM)" userId="S::kahya.isil_gmail.com#ext#@swimbildung.onmicrosoft.com::a55c240e-40c7-4c36-8ad2-5fd2f18327a0" providerId="AD" clId="Web-{560D6E0D-1B26-4224-A930-754DCAE06D82}"/>
    <pc:docChg chg="delSld modSld">
      <pc:chgData name="GAST Isil Kahya (IIMEM)" userId="S::kahya.isil_gmail.com#ext#@swimbildung.onmicrosoft.com::a55c240e-40c7-4c36-8ad2-5fd2f18327a0" providerId="AD" clId="Web-{560D6E0D-1B26-4224-A930-754DCAE06D82}" dt="2022-10-06T19:28:45.806" v="149" actId="20577"/>
      <pc:docMkLst>
        <pc:docMk/>
      </pc:docMkLst>
      <pc:sldChg chg="modSp">
        <pc:chgData name="GAST Isil Kahya (IIMEM)" userId="S::kahya.isil_gmail.com#ext#@swimbildung.onmicrosoft.com::a55c240e-40c7-4c36-8ad2-5fd2f18327a0" providerId="AD" clId="Web-{560D6E0D-1B26-4224-A930-754DCAE06D82}" dt="2022-10-06T19:03:58.857" v="34" actId="20577"/>
        <pc:sldMkLst>
          <pc:docMk/>
          <pc:sldMk cId="4214647066" sldId="257"/>
        </pc:sldMkLst>
        <pc:spChg chg="mod">
          <ac:chgData name="GAST Isil Kahya (IIMEM)" userId="S::kahya.isil_gmail.com#ext#@swimbildung.onmicrosoft.com::a55c240e-40c7-4c36-8ad2-5fd2f18327a0" providerId="AD" clId="Web-{560D6E0D-1B26-4224-A930-754DCAE06D82}" dt="2022-10-06T19:03:58.857" v="34" actId="20577"/>
          <ac:spMkLst>
            <pc:docMk/>
            <pc:sldMk cId="4214647066" sldId="257"/>
            <ac:spMk id="6" creationId="{00000000-0000-0000-0000-000000000000}"/>
          </ac:spMkLst>
        </pc:spChg>
      </pc:sldChg>
      <pc:sldChg chg="modSp">
        <pc:chgData name="GAST Isil Kahya (IIMEM)" userId="S::kahya.isil_gmail.com#ext#@swimbildung.onmicrosoft.com::a55c240e-40c7-4c36-8ad2-5fd2f18327a0" providerId="AD" clId="Web-{560D6E0D-1B26-4224-A930-754DCAE06D82}" dt="2022-10-06T19:02:36.072" v="25" actId="20577"/>
        <pc:sldMkLst>
          <pc:docMk/>
          <pc:sldMk cId="2137332461" sldId="259"/>
        </pc:sldMkLst>
        <pc:spChg chg="mod">
          <ac:chgData name="GAST Isil Kahya (IIMEM)" userId="S::kahya.isil_gmail.com#ext#@swimbildung.onmicrosoft.com::a55c240e-40c7-4c36-8ad2-5fd2f18327a0" providerId="AD" clId="Web-{560D6E0D-1B26-4224-A930-754DCAE06D82}" dt="2022-10-06T19:02:36.072" v="25" actId="20577"/>
          <ac:spMkLst>
            <pc:docMk/>
            <pc:sldMk cId="2137332461" sldId="259"/>
            <ac:spMk id="6" creationId="{00000000-0000-0000-0000-000000000000}"/>
          </ac:spMkLst>
        </pc:spChg>
      </pc:sldChg>
      <pc:sldChg chg="modSp">
        <pc:chgData name="GAST Isil Kahya (IIMEM)" userId="S::kahya.isil_gmail.com#ext#@swimbildung.onmicrosoft.com::a55c240e-40c7-4c36-8ad2-5fd2f18327a0" providerId="AD" clId="Web-{560D6E0D-1B26-4224-A930-754DCAE06D82}" dt="2022-10-06T19:09:25.077" v="51" actId="14100"/>
        <pc:sldMkLst>
          <pc:docMk/>
          <pc:sldMk cId="820153627" sldId="266"/>
        </pc:sldMkLst>
        <pc:spChg chg="mod">
          <ac:chgData name="GAST Isil Kahya (IIMEM)" userId="S::kahya.isil_gmail.com#ext#@swimbildung.onmicrosoft.com::a55c240e-40c7-4c36-8ad2-5fd2f18327a0" providerId="AD" clId="Web-{560D6E0D-1B26-4224-A930-754DCAE06D82}" dt="2022-10-06T19:09:25.077" v="51" actId="14100"/>
          <ac:spMkLst>
            <pc:docMk/>
            <pc:sldMk cId="820153627" sldId="266"/>
            <ac:spMk id="9" creationId="{00000000-0000-0000-0000-000000000000}"/>
          </ac:spMkLst>
        </pc:spChg>
      </pc:sldChg>
      <pc:sldChg chg="modSp">
        <pc:chgData name="GAST Isil Kahya (IIMEM)" userId="S::kahya.isil_gmail.com#ext#@swimbildung.onmicrosoft.com::a55c240e-40c7-4c36-8ad2-5fd2f18327a0" providerId="AD" clId="Web-{560D6E0D-1B26-4224-A930-754DCAE06D82}" dt="2022-10-06T19:27:05.380" v="145" actId="20577"/>
        <pc:sldMkLst>
          <pc:docMk/>
          <pc:sldMk cId="1550759342" sldId="267"/>
        </pc:sldMkLst>
        <pc:spChg chg="mod">
          <ac:chgData name="GAST Isil Kahya (IIMEM)" userId="S::kahya.isil_gmail.com#ext#@swimbildung.onmicrosoft.com::a55c240e-40c7-4c36-8ad2-5fd2f18327a0" providerId="AD" clId="Web-{560D6E0D-1B26-4224-A930-754DCAE06D82}" dt="2022-10-06T19:27:05.380" v="145" actId="20577"/>
          <ac:spMkLst>
            <pc:docMk/>
            <pc:sldMk cId="1550759342" sldId="267"/>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8:29.291" v="95" actId="20577"/>
        <pc:sldMkLst>
          <pc:docMk/>
          <pc:sldMk cId="522013814" sldId="269"/>
        </pc:sldMkLst>
        <pc:spChg chg="mod">
          <ac:chgData name="GAST Isil Kahya (IIMEM)" userId="S::kahya.isil_gmail.com#ext#@swimbildung.onmicrosoft.com::a55c240e-40c7-4c36-8ad2-5fd2f18327a0" providerId="AD" clId="Web-{560D6E0D-1B26-4224-A930-754DCAE06D82}" dt="2022-10-06T19:18:29.291" v="95" actId="20577"/>
          <ac:spMkLst>
            <pc:docMk/>
            <pc:sldMk cId="522013814" sldId="269"/>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6:58.162" v="87" actId="20577"/>
        <pc:sldMkLst>
          <pc:docMk/>
          <pc:sldMk cId="4126022510" sldId="270"/>
        </pc:sldMkLst>
        <pc:spChg chg="mod">
          <ac:chgData name="GAST Isil Kahya (IIMEM)" userId="S::kahya.isil_gmail.com#ext#@swimbildung.onmicrosoft.com::a55c240e-40c7-4c36-8ad2-5fd2f18327a0" providerId="AD" clId="Web-{560D6E0D-1B26-4224-A930-754DCAE06D82}" dt="2022-10-06T19:16:58.162" v="87" actId="20577"/>
          <ac:spMkLst>
            <pc:docMk/>
            <pc:sldMk cId="4126022510" sldId="270"/>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1:48.084" v="53" actId="20577"/>
        <pc:sldMkLst>
          <pc:docMk/>
          <pc:sldMk cId="3457756401" sldId="271"/>
        </pc:sldMkLst>
        <pc:spChg chg="mod">
          <ac:chgData name="GAST Isil Kahya (IIMEM)" userId="S::kahya.isil_gmail.com#ext#@swimbildung.onmicrosoft.com::a55c240e-40c7-4c36-8ad2-5fd2f18327a0" providerId="AD" clId="Web-{560D6E0D-1B26-4224-A930-754DCAE06D82}" dt="2022-10-06T19:11:48.084" v="53" actId="20577"/>
          <ac:spMkLst>
            <pc:docMk/>
            <pc:sldMk cId="3457756401" sldId="271"/>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06:32.349" v="48" actId="20577"/>
        <pc:sldMkLst>
          <pc:docMk/>
          <pc:sldMk cId="2949928175" sldId="273"/>
        </pc:sldMkLst>
        <pc:spChg chg="mod">
          <ac:chgData name="GAST Isil Kahya (IIMEM)" userId="S::kahya.isil_gmail.com#ext#@swimbildung.onmicrosoft.com::a55c240e-40c7-4c36-8ad2-5fd2f18327a0" providerId="AD" clId="Web-{560D6E0D-1B26-4224-A930-754DCAE06D82}" dt="2022-10-06T19:06:32.349" v="48" actId="20577"/>
          <ac:spMkLst>
            <pc:docMk/>
            <pc:sldMk cId="2949928175" sldId="273"/>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5:49.252" v="73" actId="20577"/>
        <pc:sldMkLst>
          <pc:docMk/>
          <pc:sldMk cId="1821539153" sldId="274"/>
        </pc:sldMkLst>
        <pc:spChg chg="mod">
          <ac:chgData name="GAST Isil Kahya (IIMEM)" userId="S::kahya.isil_gmail.com#ext#@swimbildung.onmicrosoft.com::a55c240e-40c7-4c36-8ad2-5fd2f18327a0" providerId="AD" clId="Web-{560D6E0D-1B26-4224-A930-754DCAE06D82}" dt="2022-10-06T19:15:49.252" v="73" actId="20577"/>
          <ac:spMkLst>
            <pc:docMk/>
            <pc:sldMk cId="1821539153" sldId="274"/>
            <ac:spMk id="2" creationId="{00000000-0000-0000-0000-000000000000}"/>
          </ac:spMkLst>
        </pc:spChg>
        <pc:spChg chg="mod">
          <ac:chgData name="GAST Isil Kahya (IIMEM)" userId="S::kahya.isil_gmail.com#ext#@swimbildung.onmicrosoft.com::a55c240e-40c7-4c36-8ad2-5fd2f18327a0" providerId="AD" clId="Web-{560D6E0D-1B26-4224-A930-754DCAE06D82}" dt="2022-10-06T19:15:38.345" v="71" actId="14100"/>
          <ac:spMkLst>
            <pc:docMk/>
            <pc:sldMk cId="1821539153" sldId="274"/>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26:27.706" v="142" actId="14100"/>
        <pc:sldMkLst>
          <pc:docMk/>
          <pc:sldMk cId="552594916" sldId="275"/>
        </pc:sldMkLst>
        <pc:spChg chg="mod">
          <ac:chgData name="GAST Isil Kahya (IIMEM)" userId="S::kahya.isil_gmail.com#ext#@swimbildung.onmicrosoft.com::a55c240e-40c7-4c36-8ad2-5fd2f18327a0" providerId="AD" clId="Web-{560D6E0D-1B26-4224-A930-754DCAE06D82}" dt="2022-10-06T19:26:27.706" v="142" actId="14100"/>
          <ac:spMkLst>
            <pc:docMk/>
            <pc:sldMk cId="552594916" sldId="275"/>
            <ac:spMk id="8" creationId="{00000000-0000-0000-0000-000000000000}"/>
          </ac:spMkLst>
        </pc:spChg>
      </pc:sldChg>
      <pc:sldChg chg="del">
        <pc:chgData name="GAST Isil Kahya (IIMEM)" userId="S::kahya.isil_gmail.com#ext#@swimbildung.onmicrosoft.com::a55c240e-40c7-4c36-8ad2-5fd2f18327a0" providerId="AD" clId="Web-{560D6E0D-1B26-4224-A930-754DCAE06D82}" dt="2022-10-06T19:28:17.274" v="146"/>
        <pc:sldMkLst>
          <pc:docMk/>
          <pc:sldMk cId="1838784430" sldId="276"/>
        </pc:sldMkLst>
      </pc:sldChg>
      <pc:sldChg chg="modSp">
        <pc:chgData name="GAST Isil Kahya (IIMEM)" userId="S::kahya.isil_gmail.com#ext#@swimbildung.onmicrosoft.com::a55c240e-40c7-4c36-8ad2-5fd2f18327a0" providerId="AD" clId="Web-{560D6E0D-1B26-4224-A930-754DCAE06D82}" dt="2022-10-06T19:28:45.806" v="149" actId="20577"/>
        <pc:sldMkLst>
          <pc:docMk/>
          <pc:sldMk cId="2106079924" sldId="278"/>
        </pc:sldMkLst>
        <pc:spChg chg="mod">
          <ac:chgData name="GAST Isil Kahya (IIMEM)" userId="S::kahya.isil_gmail.com#ext#@swimbildung.onmicrosoft.com::a55c240e-40c7-4c36-8ad2-5fd2f18327a0" providerId="AD" clId="Web-{560D6E0D-1B26-4224-A930-754DCAE06D82}" dt="2022-10-06T19:28:45.806" v="149" actId="20577"/>
          <ac:spMkLst>
            <pc:docMk/>
            <pc:sldMk cId="2106079924" sldId="278"/>
            <ac:spMk id="6" creationId="{00000000-0000-0000-0000-000000000000}"/>
          </ac:spMkLst>
        </pc:spChg>
      </pc:sldChg>
    </pc:docChg>
  </pc:docChgLst>
  <pc:docChgLst>
    <pc:chgData name="GAST Isil Kahya (IIMEM)" userId="S::kahya.isil_gmail.com#ext#@swimbildung.onmicrosoft.com::a55c240e-40c7-4c36-8ad2-5fd2f18327a0" providerId="AD" clId="Web-{D5A727DF-C0A5-484F-B172-51186009D483}"/>
    <pc:docChg chg="modSld">
      <pc:chgData name="GAST Isil Kahya (IIMEM)" userId="S::kahya.isil_gmail.com#ext#@swimbildung.onmicrosoft.com::a55c240e-40c7-4c36-8ad2-5fd2f18327a0" providerId="AD" clId="Web-{D5A727DF-C0A5-484F-B172-51186009D483}" dt="2022-10-06T19:35:09.250" v="1" actId="20577"/>
      <pc:docMkLst>
        <pc:docMk/>
      </pc:docMkLst>
      <pc:sldChg chg="modSp">
        <pc:chgData name="GAST Isil Kahya (IIMEM)" userId="S::kahya.isil_gmail.com#ext#@swimbildung.onmicrosoft.com::a55c240e-40c7-4c36-8ad2-5fd2f18327a0" providerId="AD" clId="Web-{D5A727DF-C0A5-484F-B172-51186009D483}" dt="2022-10-06T19:35:09.250" v="1" actId="20577"/>
        <pc:sldMkLst>
          <pc:docMk/>
          <pc:sldMk cId="3457756401" sldId="271"/>
        </pc:sldMkLst>
        <pc:spChg chg="mod">
          <ac:chgData name="GAST Isil Kahya (IIMEM)" userId="S::kahya.isil_gmail.com#ext#@swimbildung.onmicrosoft.com::a55c240e-40c7-4c36-8ad2-5fd2f18327a0" providerId="AD" clId="Web-{D5A727DF-C0A5-484F-B172-51186009D483}" dt="2022-10-06T19:35:09.250" v="1" actId="20577"/>
          <ac:spMkLst>
            <pc:docMk/>
            <pc:sldMk cId="3457756401" sldId="271"/>
            <ac:spMk id="8" creationId="{00000000-0000-0000-0000-000000000000}"/>
          </ac:spMkLst>
        </pc:spChg>
      </pc:sldChg>
    </pc:docChg>
  </pc:docChgLst>
  <pc:docChgLst>
    <pc:chgData name="GAST Isil Kahya (IIMEM)" userId="S::kahya.isil_gmail.com#ext#@swimbildung.onmicrosoft.com::a55c240e-40c7-4c36-8ad2-5fd2f18327a0" providerId="AD" clId="Web-{94252A6B-7E4F-48F5-8CA7-C3E1FD698FC3}"/>
    <pc:docChg chg="addSld delSld modSld sldOrd">
      <pc:chgData name="GAST Isil Kahya (IIMEM)" userId="S::kahya.isil_gmail.com#ext#@swimbildung.onmicrosoft.com::a55c240e-40c7-4c36-8ad2-5fd2f18327a0" providerId="AD" clId="Web-{94252A6B-7E4F-48F5-8CA7-C3E1FD698FC3}" dt="2022-10-07T06:54:45.169" v="18" actId="20577"/>
      <pc:docMkLst>
        <pc:docMk/>
      </pc:docMkLst>
      <pc:sldChg chg="modSp">
        <pc:chgData name="GAST Isil Kahya (IIMEM)" userId="S::kahya.isil_gmail.com#ext#@swimbildung.onmicrosoft.com::a55c240e-40c7-4c36-8ad2-5fd2f18327a0" providerId="AD" clId="Web-{94252A6B-7E4F-48F5-8CA7-C3E1FD698FC3}" dt="2022-10-07T06:51:02.538" v="9" actId="20577"/>
        <pc:sldMkLst>
          <pc:docMk/>
          <pc:sldMk cId="2479174276" sldId="260"/>
        </pc:sldMkLst>
        <pc:spChg chg="mod">
          <ac:chgData name="GAST Isil Kahya (IIMEM)" userId="S::kahya.isil_gmail.com#ext#@swimbildung.onmicrosoft.com::a55c240e-40c7-4c36-8ad2-5fd2f18327a0" providerId="AD" clId="Web-{94252A6B-7E4F-48F5-8CA7-C3E1FD698FC3}" dt="2022-10-07T06:51:02.538" v="9" actId="20577"/>
          <ac:spMkLst>
            <pc:docMk/>
            <pc:sldMk cId="2479174276" sldId="260"/>
            <ac:spMk id="6" creationId="{00000000-0000-0000-0000-000000000000}"/>
          </ac:spMkLst>
        </pc:spChg>
      </pc:sldChg>
      <pc:sldChg chg="ord">
        <pc:chgData name="GAST Isil Kahya (IIMEM)" userId="S::kahya.isil_gmail.com#ext#@swimbildung.onmicrosoft.com::a55c240e-40c7-4c36-8ad2-5fd2f18327a0" providerId="AD" clId="Web-{94252A6B-7E4F-48F5-8CA7-C3E1FD698FC3}" dt="2022-10-07T06:42:49.335" v="0"/>
        <pc:sldMkLst>
          <pc:docMk/>
          <pc:sldMk cId="1550759342" sldId="267"/>
        </pc:sldMkLst>
      </pc:sldChg>
      <pc:sldChg chg="modSp">
        <pc:chgData name="GAST Isil Kahya (IIMEM)" userId="S::kahya.isil_gmail.com#ext#@swimbildung.onmicrosoft.com::a55c240e-40c7-4c36-8ad2-5fd2f18327a0" providerId="AD" clId="Web-{94252A6B-7E4F-48F5-8CA7-C3E1FD698FC3}" dt="2022-10-07T06:54:45.169" v="18" actId="20577"/>
        <pc:sldMkLst>
          <pc:docMk/>
          <pc:sldMk cId="3457756401" sldId="271"/>
        </pc:sldMkLst>
        <pc:spChg chg="mod">
          <ac:chgData name="GAST Isil Kahya (IIMEM)" userId="S::kahya.isil_gmail.com#ext#@swimbildung.onmicrosoft.com::a55c240e-40c7-4c36-8ad2-5fd2f18327a0" providerId="AD" clId="Web-{94252A6B-7E4F-48F5-8CA7-C3E1FD698FC3}" dt="2022-10-07T06:54:45.169" v="18" actId="20577"/>
          <ac:spMkLst>
            <pc:docMk/>
            <pc:sldMk cId="3457756401" sldId="271"/>
            <ac:spMk id="8" creationId="{00000000-0000-0000-0000-000000000000}"/>
          </ac:spMkLst>
        </pc:spChg>
      </pc:sldChg>
      <pc:sldChg chg="modSp add del">
        <pc:chgData name="GAST Isil Kahya (IIMEM)" userId="S::kahya.isil_gmail.com#ext#@swimbildung.onmicrosoft.com::a55c240e-40c7-4c36-8ad2-5fd2f18327a0" providerId="AD" clId="Web-{94252A6B-7E4F-48F5-8CA7-C3E1FD698FC3}" dt="2022-10-07T06:47:58.110" v="6"/>
        <pc:sldMkLst>
          <pc:docMk/>
          <pc:sldMk cId="2106079924" sldId="278"/>
        </pc:sldMkLst>
        <pc:spChg chg="mod">
          <ac:chgData name="GAST Isil Kahya (IIMEM)" userId="S::kahya.isil_gmail.com#ext#@swimbildung.onmicrosoft.com::a55c240e-40c7-4c36-8ad2-5fd2f18327a0" providerId="AD" clId="Web-{94252A6B-7E4F-48F5-8CA7-C3E1FD698FC3}" dt="2022-10-07T06:46:24.357" v="2" actId="20577"/>
          <ac:spMkLst>
            <pc:docMk/>
            <pc:sldMk cId="2106079924" sldId="278"/>
            <ac:spMk id="6" creationId="{00000000-0000-0000-0000-000000000000}"/>
          </ac:spMkLst>
        </pc:spChg>
      </pc:sldChg>
      <pc:sldChg chg="add del">
        <pc:chgData name="GAST Isil Kahya (IIMEM)" userId="S::kahya.isil_gmail.com#ext#@swimbildung.onmicrosoft.com::a55c240e-40c7-4c36-8ad2-5fd2f18327a0" providerId="AD" clId="Web-{94252A6B-7E4F-48F5-8CA7-C3E1FD698FC3}" dt="2022-10-07T06:48:16.189" v="7"/>
        <pc:sldMkLst>
          <pc:docMk/>
          <pc:sldMk cId="2376571445" sldId="27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65439-2432-422E-A0CE-E0FD2552C68E}" type="datetimeFigureOut">
              <a:rPr lang="tr-TR" smtClean="0"/>
              <a:t>9.11.2022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66FE3F-998E-42EA-964E-48183B4D9005}" type="slidenum">
              <a:rPr lang="tr-TR" smtClean="0"/>
              <a:t>‹#›</a:t>
            </a:fld>
            <a:endParaRPr lang="tr-TR"/>
          </a:p>
        </p:txBody>
      </p:sp>
    </p:spTree>
    <p:extLst>
      <p:ext uri="{BB962C8B-B14F-4D97-AF65-F5344CB8AC3E}">
        <p14:creationId xmlns:p14="http://schemas.microsoft.com/office/powerpoint/2010/main" val="1846127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solidFill>
                  <a:srgbClr val="FF0000"/>
                </a:solidFill>
              </a:rPr>
              <a:t>Başla</a:t>
            </a:r>
            <a:endParaRPr lang="tr-TR" dirty="0">
              <a:solidFill>
                <a:srgbClr val="FF0000"/>
              </a:solidFill>
            </a:endParaRPr>
          </a:p>
        </p:txBody>
      </p:sp>
      <p:sp>
        <p:nvSpPr>
          <p:cNvPr id="4" name="Slayt Numarası Yer Tutucusu 3"/>
          <p:cNvSpPr>
            <a:spLocks noGrp="1"/>
          </p:cNvSpPr>
          <p:nvPr>
            <p:ph type="sldNum" sz="quarter" idx="10"/>
          </p:nvPr>
        </p:nvSpPr>
        <p:spPr/>
        <p:txBody>
          <a:bodyPr/>
          <a:lstStyle/>
          <a:p>
            <a:fld id="{2966FE3F-998E-42EA-964E-48183B4D9005}" type="slidenum">
              <a:rPr lang="tr-TR" smtClean="0"/>
              <a:t>1</a:t>
            </a:fld>
            <a:endParaRPr lang="tr-TR"/>
          </a:p>
        </p:txBody>
      </p:sp>
    </p:spTree>
    <p:extLst>
      <p:ext uri="{BB962C8B-B14F-4D97-AF65-F5344CB8AC3E}">
        <p14:creationId xmlns:p14="http://schemas.microsoft.com/office/powerpoint/2010/main" val="3524474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Dön</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10</a:t>
            </a:fld>
            <a:endParaRPr lang="tr-TR"/>
          </a:p>
        </p:txBody>
      </p:sp>
    </p:spTree>
    <p:extLst>
      <p:ext uri="{BB962C8B-B14F-4D97-AF65-F5344CB8AC3E}">
        <p14:creationId xmlns:p14="http://schemas.microsoft.com/office/powerpoint/2010/main" val="1277641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11</a:t>
            </a:fld>
            <a:endParaRPr lang="tr-TR"/>
          </a:p>
        </p:txBody>
      </p:sp>
    </p:spTree>
    <p:extLst>
      <p:ext uri="{BB962C8B-B14F-4D97-AF65-F5344CB8AC3E}">
        <p14:creationId xmlns:p14="http://schemas.microsoft.com/office/powerpoint/2010/main" val="1423759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12</a:t>
            </a:fld>
            <a:endParaRPr lang="tr-TR"/>
          </a:p>
        </p:txBody>
      </p:sp>
    </p:spTree>
    <p:extLst>
      <p:ext uri="{BB962C8B-B14F-4D97-AF65-F5344CB8AC3E}">
        <p14:creationId xmlns:p14="http://schemas.microsoft.com/office/powerpoint/2010/main" val="515262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 </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13</a:t>
            </a:fld>
            <a:endParaRPr lang="tr-TR"/>
          </a:p>
        </p:txBody>
      </p:sp>
    </p:spTree>
    <p:extLst>
      <p:ext uri="{BB962C8B-B14F-4D97-AF65-F5344CB8AC3E}">
        <p14:creationId xmlns:p14="http://schemas.microsoft.com/office/powerpoint/2010/main" val="3915003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14</a:t>
            </a:fld>
            <a:endParaRPr lang="tr-TR"/>
          </a:p>
        </p:txBody>
      </p:sp>
    </p:spTree>
    <p:extLst>
      <p:ext uri="{BB962C8B-B14F-4D97-AF65-F5344CB8AC3E}">
        <p14:creationId xmlns:p14="http://schemas.microsoft.com/office/powerpoint/2010/main" val="2550268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457200" lvl="1" indent="0">
              <a:buFontTx/>
              <a:buNone/>
            </a:pPr>
            <a:endParaRPr lang="tr-TR" baseline="0" dirty="0" smtClean="0"/>
          </a:p>
          <a:p>
            <a:pPr marL="457200" lvl="1" indent="0">
              <a:buFontTx/>
              <a:buNone/>
            </a:pPr>
            <a:r>
              <a:rPr lang="tr-TR" baseline="0" dirty="0" smtClean="0"/>
              <a:t>Menüye Geri Dön</a:t>
            </a:r>
          </a:p>
        </p:txBody>
      </p:sp>
      <p:sp>
        <p:nvSpPr>
          <p:cNvPr id="4" name="Slayt Numarası Yer Tutucusu 3"/>
          <p:cNvSpPr>
            <a:spLocks noGrp="1"/>
          </p:cNvSpPr>
          <p:nvPr>
            <p:ph type="sldNum" sz="quarter" idx="10"/>
          </p:nvPr>
        </p:nvSpPr>
        <p:spPr/>
        <p:txBody>
          <a:bodyPr/>
          <a:lstStyle/>
          <a:p>
            <a:fld id="{2966FE3F-998E-42EA-964E-48183B4D9005}" type="slidenum">
              <a:rPr lang="tr-TR" smtClean="0"/>
              <a:t>15</a:t>
            </a:fld>
            <a:endParaRPr lang="tr-TR"/>
          </a:p>
        </p:txBody>
      </p:sp>
    </p:spTree>
    <p:extLst>
      <p:ext uri="{BB962C8B-B14F-4D97-AF65-F5344CB8AC3E}">
        <p14:creationId xmlns:p14="http://schemas.microsoft.com/office/powerpoint/2010/main" val="26560109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16</a:t>
            </a:fld>
            <a:endParaRPr lang="tr-TR"/>
          </a:p>
        </p:txBody>
      </p:sp>
    </p:spTree>
    <p:extLst>
      <p:ext uri="{BB962C8B-B14F-4D97-AF65-F5344CB8AC3E}">
        <p14:creationId xmlns:p14="http://schemas.microsoft.com/office/powerpoint/2010/main" val="2654105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Önceki   Sonraki</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2</a:t>
            </a:fld>
            <a:endParaRPr lang="tr-TR"/>
          </a:p>
        </p:txBody>
      </p:sp>
    </p:spTree>
    <p:extLst>
      <p:ext uri="{BB962C8B-B14F-4D97-AF65-F5344CB8AC3E}">
        <p14:creationId xmlns:p14="http://schemas.microsoft.com/office/powerpoint/2010/main" val="303545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Önceki	Sonraki</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3</a:t>
            </a:fld>
            <a:endParaRPr lang="tr-TR"/>
          </a:p>
        </p:txBody>
      </p:sp>
    </p:spTree>
    <p:extLst>
      <p:ext uri="{BB962C8B-B14F-4D97-AF65-F5344CB8AC3E}">
        <p14:creationId xmlns:p14="http://schemas.microsoft.com/office/powerpoint/2010/main" val="364646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Önceki	Sonraki</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4</a:t>
            </a:fld>
            <a:endParaRPr lang="tr-TR"/>
          </a:p>
        </p:txBody>
      </p:sp>
    </p:spTree>
    <p:extLst>
      <p:ext uri="{BB962C8B-B14F-4D97-AF65-F5344CB8AC3E}">
        <p14:creationId xmlns:p14="http://schemas.microsoft.com/office/powerpoint/2010/main" val="2656377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Bir Gündem Oluşturun 			Beden Dilinize Dikkat Edin</a:t>
            </a:r>
          </a:p>
          <a:p>
            <a:endParaRPr lang="tr-TR" baseline="0" dirty="0" smtClean="0"/>
          </a:p>
          <a:p>
            <a:r>
              <a:rPr lang="tr-TR" baseline="0" dirty="0" smtClean="0"/>
              <a:t>Herkese yeterince getirin 			Not Al</a:t>
            </a:r>
          </a:p>
          <a:p>
            <a:endParaRPr lang="tr-TR" baseline="0" dirty="0" smtClean="0"/>
          </a:p>
          <a:p>
            <a:r>
              <a:rPr lang="tr-TR" baseline="0" dirty="0" smtClean="0"/>
              <a:t>Herhangi bir Röportaj gibi Davran		Sabırlı, kibar olun ve gerektiğinde tekrar edin</a:t>
            </a:r>
          </a:p>
          <a:p>
            <a:endParaRPr lang="tr-TR" baseline="0" dirty="0" smtClean="0"/>
          </a:p>
          <a:p>
            <a:r>
              <a:rPr lang="tr-TR" baseline="0" dirty="0" smtClean="0"/>
              <a:t>Herkese eşit davranın  			Yüksek Sesle Konuş</a:t>
            </a:r>
          </a:p>
          <a:p>
            <a:endParaRPr lang="tr-TR" baseline="0" dirty="0" smtClean="0"/>
          </a:p>
          <a:p>
            <a:r>
              <a:rPr lang="tr-TR" baseline="0" dirty="0" smtClean="0"/>
              <a:t>Almaya Hazır</a:t>
            </a:r>
          </a:p>
          <a:p>
            <a:endParaRPr lang="tr-TR" baseline="0" dirty="0" smtClean="0"/>
          </a:p>
          <a:p>
            <a:endParaRPr lang="tr-TR" baseline="0" dirty="0" smtClean="0"/>
          </a:p>
          <a:p>
            <a:r>
              <a:rPr lang="tr-TR" baseline="0" dirty="0" smtClean="0"/>
              <a:t>			Teste Devam Et</a:t>
            </a:r>
          </a:p>
          <a:p>
            <a:endParaRPr lang="tr-TR" baseline="0" dirty="0" smtClean="0"/>
          </a:p>
          <a:p>
            <a:endParaRPr lang="tr-TR" baseline="0" dirty="0" smtClean="0"/>
          </a:p>
          <a:p>
            <a:endParaRPr lang="tr-TR" baseline="0" dirty="0" smtClean="0"/>
          </a:p>
          <a:p>
            <a:endParaRPr lang="tr-TR" baseline="0" dirty="0" smtClean="0"/>
          </a:p>
          <a:p>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5</a:t>
            </a:fld>
            <a:endParaRPr lang="tr-TR"/>
          </a:p>
        </p:txBody>
      </p:sp>
    </p:spTree>
    <p:extLst>
      <p:ext uri="{BB962C8B-B14F-4D97-AF65-F5344CB8AC3E}">
        <p14:creationId xmlns:p14="http://schemas.microsoft.com/office/powerpoint/2010/main" val="428396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 </a:t>
            </a:r>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6</a:t>
            </a:fld>
            <a:endParaRPr lang="tr-TR"/>
          </a:p>
        </p:txBody>
      </p:sp>
    </p:spTree>
    <p:extLst>
      <p:ext uri="{BB962C8B-B14F-4D97-AF65-F5344CB8AC3E}">
        <p14:creationId xmlns:p14="http://schemas.microsoft.com/office/powerpoint/2010/main" val="2245698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tr-TR" baseline="0" dirty="0" smtClean="0"/>
              <a:t>Menüye Geri Dön </a:t>
            </a:r>
            <a:endParaRPr lang="tr-TR" dirty="0" smtClean="0"/>
          </a:p>
          <a:p>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7</a:t>
            </a:fld>
            <a:endParaRPr lang="tr-TR"/>
          </a:p>
        </p:txBody>
      </p:sp>
    </p:spTree>
    <p:extLst>
      <p:ext uri="{BB962C8B-B14F-4D97-AF65-F5344CB8AC3E}">
        <p14:creationId xmlns:p14="http://schemas.microsoft.com/office/powerpoint/2010/main" val="1888602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r>
              <a:rPr lang="tr-TR" baseline="0" dirty="0" smtClean="0"/>
              <a:t>Menüye Geri Dön</a:t>
            </a:r>
          </a:p>
          <a:p>
            <a:endParaRPr lang="tr-TR" baseline="0" dirty="0" smtClean="0"/>
          </a:p>
          <a:p>
            <a:r>
              <a:rPr lang="tr-TR" baseline="0" dirty="0" smtClean="0"/>
              <a:t>Cevaplarınızı Test Edin</a:t>
            </a:r>
          </a:p>
          <a:p>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8</a:t>
            </a:fld>
            <a:endParaRPr lang="tr-TR"/>
          </a:p>
        </p:txBody>
      </p:sp>
    </p:spTree>
    <p:extLst>
      <p:ext uri="{BB962C8B-B14F-4D97-AF65-F5344CB8AC3E}">
        <p14:creationId xmlns:p14="http://schemas.microsoft.com/office/powerpoint/2010/main" val="19025392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baseline="0" dirty="0" smtClean="0"/>
          </a:p>
          <a:p>
            <a:endParaRPr lang="tr-TR" baseline="0" dirty="0" smtClean="0"/>
          </a:p>
          <a:p>
            <a:r>
              <a:rPr lang="tr-TR" baseline="0" dirty="0" smtClean="0"/>
              <a:t>Menüye Dön</a:t>
            </a:r>
          </a:p>
          <a:p>
            <a:endParaRPr lang="tr-TR" baseline="0" dirty="0" smtClean="0"/>
          </a:p>
          <a:p>
            <a:endParaRPr lang="tr-TR" dirty="0"/>
          </a:p>
        </p:txBody>
      </p:sp>
      <p:sp>
        <p:nvSpPr>
          <p:cNvPr id="4" name="Slayt Numarası Yer Tutucusu 3"/>
          <p:cNvSpPr>
            <a:spLocks noGrp="1"/>
          </p:cNvSpPr>
          <p:nvPr>
            <p:ph type="sldNum" sz="quarter" idx="10"/>
          </p:nvPr>
        </p:nvSpPr>
        <p:spPr/>
        <p:txBody>
          <a:bodyPr/>
          <a:lstStyle/>
          <a:p>
            <a:fld id="{2966FE3F-998E-42EA-964E-48183B4D9005}" type="slidenum">
              <a:rPr lang="tr-TR" smtClean="0"/>
              <a:t>9</a:t>
            </a:fld>
            <a:endParaRPr lang="tr-TR"/>
          </a:p>
        </p:txBody>
      </p:sp>
    </p:spTree>
    <p:extLst>
      <p:ext uri="{BB962C8B-B14F-4D97-AF65-F5344CB8AC3E}">
        <p14:creationId xmlns:p14="http://schemas.microsoft.com/office/powerpoint/2010/main" val="3603534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9.11.2022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39826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9.11.2022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275130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9.11.2022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297085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9.11.2022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2880394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D5CED50-C2AE-451B-9B6B-F57C1041B311}" type="datetimeFigureOut">
              <a:rPr lang="tr-TR" smtClean="0"/>
              <a:t>9.11.2022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141232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0D5CED50-C2AE-451B-9B6B-F57C1041B311}" type="datetimeFigureOut">
              <a:rPr lang="tr-TR" smtClean="0"/>
              <a:t>9.11.2022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31401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D5CED50-C2AE-451B-9B6B-F57C1041B311}" type="datetimeFigureOut">
              <a:rPr lang="tr-TR" smtClean="0"/>
              <a:t>9.11.2022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4224155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0D5CED50-C2AE-451B-9B6B-F57C1041B311}" type="datetimeFigureOut">
              <a:rPr lang="tr-TR" smtClean="0"/>
              <a:t>9.11.2022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161081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CED50-C2AE-451B-9B6B-F57C1041B311}" type="datetimeFigureOut">
              <a:rPr lang="tr-TR" smtClean="0"/>
              <a:t>9.11.2022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3652812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D5CED50-C2AE-451B-9B6B-F57C1041B311}" type="datetimeFigureOut">
              <a:rPr lang="tr-TR" smtClean="0"/>
              <a:t>9.11.2022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2847540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D5CED50-C2AE-451B-9B6B-F57C1041B311}" type="datetimeFigureOut">
              <a:rPr lang="tr-TR" smtClean="0"/>
              <a:t>9.11.2022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C78CB-DE92-462B-8D7F-6B70261E1360}" type="slidenum">
              <a:rPr lang="tr-TR" smtClean="0"/>
              <a:t>‹#›</a:t>
            </a:fld>
            <a:endParaRPr lang="tr-TR"/>
          </a:p>
        </p:txBody>
      </p:sp>
    </p:spTree>
    <p:extLst>
      <p:ext uri="{BB962C8B-B14F-4D97-AF65-F5344CB8AC3E}">
        <p14:creationId xmlns:p14="http://schemas.microsoft.com/office/powerpoint/2010/main" val="71326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CED50-C2AE-451B-9B6B-F57C1041B311}" type="datetimeFigureOut">
              <a:rPr lang="tr-TR" smtClean="0"/>
              <a:t>9.11.2022</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C78CB-DE92-462B-8D7F-6B70261E1360}" type="slidenum">
              <a:rPr lang="tr-TR" smtClean="0"/>
              <a:t>‹#›</a:t>
            </a:fld>
            <a:endParaRPr lang="tr-TR"/>
          </a:p>
        </p:txBody>
      </p:sp>
    </p:spTree>
    <p:extLst>
      <p:ext uri="{BB962C8B-B14F-4D97-AF65-F5344CB8AC3E}">
        <p14:creationId xmlns:p14="http://schemas.microsoft.com/office/powerpoint/2010/main" val="2372667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1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3.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5.xml"/><Relationship Id="rId3" Type="http://schemas.openxmlformats.org/officeDocument/2006/relationships/image" Target="../media/image2.jpeg"/><Relationship Id="rId7" Type="http://schemas.openxmlformats.org/officeDocument/2006/relationships/slide" Target="slide9.xml"/><Relationship Id="rId12" Type="http://schemas.openxmlformats.org/officeDocument/2006/relationships/slide" Target="slide10.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2.xml"/><Relationship Id="rId5" Type="http://schemas.openxmlformats.org/officeDocument/2006/relationships/slide" Target="slide7.xml"/><Relationship Id="rId15" Type="http://schemas.openxmlformats.org/officeDocument/2006/relationships/image" Target="../media/image3.jpeg"/><Relationship Id="rId10" Type="http://schemas.openxmlformats.org/officeDocument/2006/relationships/slide" Target="slide14.xml"/><Relationship Id="rId4" Type="http://schemas.openxmlformats.org/officeDocument/2006/relationships/slide" Target="slide6.xml"/><Relationship Id="rId9" Type="http://schemas.openxmlformats.org/officeDocument/2006/relationships/slide" Target="slide13.xml"/><Relationship Id="rId14" Type="http://schemas.openxmlformats.org/officeDocument/2006/relationships/slide" Target="slide1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 Target="slide15.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5" name="Metin kutusu 4"/>
          <p:cNvSpPr txBox="1"/>
          <p:nvPr/>
        </p:nvSpPr>
        <p:spPr>
          <a:xfrm>
            <a:off x="3342807" y="1575333"/>
            <a:ext cx="6739344" cy="1384995"/>
          </a:xfrm>
          <a:prstGeom prst="rect">
            <a:avLst/>
          </a:prstGeom>
          <a:solidFill>
            <a:schemeClr val="accent6">
              <a:lumMod val="60000"/>
              <a:lumOff val="40000"/>
            </a:schemeClr>
          </a:solidFill>
          <a:ln>
            <a:solidFill>
              <a:schemeClr val="bg1">
                <a:lumMod val="50000"/>
              </a:schemeClr>
            </a:solidFill>
          </a:ln>
        </p:spPr>
        <p:txBody>
          <a:bodyPr wrap="square" rtlCol="0">
            <a:spAutoFit/>
          </a:bodyPr>
          <a:lstStyle/>
          <a:p>
            <a:r>
              <a:rPr lang="en-GB" sz="6600" b="1" dirty="0">
                <a:solidFill>
                  <a:schemeClr val="bg1">
                    <a:lumMod val="50000"/>
                  </a:schemeClr>
                </a:solidFill>
                <a:effectLst>
                  <a:glow rad="101600">
                    <a:srgbClr val="E23189">
                      <a:alpha val="60000"/>
                    </a:srgbClr>
                  </a:glow>
                  <a:innerShdw blurRad="63500" dist="50800" dir="16200000">
                    <a:prstClr val="black">
                      <a:alpha val="50000"/>
                    </a:prstClr>
                  </a:innerShdw>
                </a:effectLst>
              </a:rPr>
              <a:t>Panel </a:t>
            </a:r>
            <a:r>
              <a:rPr lang="tr-TR" sz="6600" b="1" dirty="0" smtClean="0">
                <a:solidFill>
                  <a:schemeClr val="bg1">
                    <a:lumMod val="50000"/>
                  </a:schemeClr>
                </a:solidFill>
                <a:effectLst>
                  <a:glow rad="101600">
                    <a:srgbClr val="E23189">
                      <a:alpha val="60000"/>
                    </a:srgbClr>
                  </a:glow>
                  <a:innerShdw blurRad="63500" dist="50800" dir="16200000">
                    <a:prstClr val="black">
                      <a:alpha val="50000"/>
                    </a:prstClr>
                  </a:innerShdw>
                </a:effectLst>
              </a:rPr>
              <a:t>Mülakatları</a:t>
            </a:r>
            <a:endParaRPr lang="tr-TR" sz="6600" dirty="0">
              <a:solidFill>
                <a:schemeClr val="bg1">
                  <a:lumMod val="50000"/>
                </a:schemeClr>
              </a:solidFill>
              <a:effectLst>
                <a:glow rad="101600">
                  <a:srgbClr val="E23189">
                    <a:alpha val="60000"/>
                  </a:srgbClr>
                </a:glow>
                <a:innerShdw blurRad="63500" dist="50800" dir="16200000">
                  <a:prstClr val="black">
                    <a:alpha val="50000"/>
                  </a:prstClr>
                </a:innerShdw>
              </a:effectLst>
            </a:endParaRPr>
          </a:p>
          <a:p>
            <a:endParaRPr lang="tr-TR" dirty="0"/>
          </a:p>
        </p:txBody>
      </p:sp>
      <p:sp>
        <p:nvSpPr>
          <p:cNvPr id="6" name="Metin kutusu 5"/>
          <p:cNvSpPr txBox="1"/>
          <p:nvPr/>
        </p:nvSpPr>
        <p:spPr>
          <a:xfrm>
            <a:off x="1774210" y="3177914"/>
            <a:ext cx="9668656" cy="1077218"/>
          </a:xfrm>
          <a:prstGeom prst="rect">
            <a:avLst/>
          </a:prstGeom>
          <a:noFill/>
        </p:spPr>
        <p:txBody>
          <a:bodyPr wrap="square" rtlCol="0">
            <a:spAutoFit/>
          </a:bodyPr>
          <a:lstStyle/>
          <a:p>
            <a:pPr algn="just"/>
            <a:r>
              <a:rPr lang="en-GB" sz="3200" dirty="0">
                <a:solidFill>
                  <a:schemeClr val="bg2">
                    <a:lumMod val="25000"/>
                  </a:schemeClr>
                </a:solidFill>
              </a:rPr>
              <a:t>Bu </a:t>
            </a:r>
            <a:r>
              <a:rPr lang="en-GB" sz="3200" dirty="0" err="1">
                <a:solidFill>
                  <a:schemeClr val="bg2">
                    <a:lumMod val="25000"/>
                  </a:schemeClr>
                </a:solidFill>
              </a:rPr>
              <a:t>atölye</a:t>
            </a:r>
            <a:r>
              <a:rPr lang="en-GB" sz="3200" dirty="0">
                <a:solidFill>
                  <a:schemeClr val="bg2">
                    <a:lumMod val="25000"/>
                  </a:schemeClr>
                </a:solidFill>
              </a:rPr>
              <a:t> </a:t>
            </a:r>
            <a:r>
              <a:rPr lang="en-GB" sz="3200" dirty="0" err="1">
                <a:solidFill>
                  <a:schemeClr val="bg2">
                    <a:lumMod val="25000"/>
                  </a:schemeClr>
                </a:solidFill>
              </a:rPr>
              <a:t>çalışmasında</a:t>
            </a:r>
            <a:r>
              <a:rPr lang="en-GB" sz="3200" dirty="0">
                <a:solidFill>
                  <a:schemeClr val="bg2">
                    <a:lumMod val="25000"/>
                  </a:schemeClr>
                </a:solidFill>
              </a:rPr>
              <a:t> </a:t>
            </a:r>
            <a:r>
              <a:rPr lang="en-GB" sz="3200" dirty="0" err="1">
                <a:solidFill>
                  <a:schemeClr val="bg2">
                    <a:lumMod val="25000"/>
                  </a:schemeClr>
                </a:solidFill>
              </a:rPr>
              <a:t>nasıl</a:t>
            </a:r>
            <a:r>
              <a:rPr lang="en-GB" sz="3200" dirty="0">
                <a:solidFill>
                  <a:schemeClr val="bg2">
                    <a:lumMod val="25000"/>
                  </a:schemeClr>
                </a:solidFill>
              </a:rPr>
              <a:t> </a:t>
            </a:r>
            <a:r>
              <a:rPr lang="en-GB" sz="3200" dirty="0" err="1">
                <a:solidFill>
                  <a:schemeClr val="bg2">
                    <a:lumMod val="25000"/>
                  </a:schemeClr>
                </a:solidFill>
              </a:rPr>
              <a:t>başarılı</a:t>
            </a:r>
            <a:r>
              <a:rPr lang="en-GB" sz="3200" dirty="0">
                <a:solidFill>
                  <a:schemeClr val="bg2">
                    <a:lumMod val="25000"/>
                  </a:schemeClr>
                </a:solidFill>
              </a:rPr>
              <a:t> </a:t>
            </a:r>
            <a:r>
              <a:rPr lang="en-GB" sz="3200" dirty="0" err="1">
                <a:solidFill>
                  <a:schemeClr val="bg2">
                    <a:lumMod val="25000"/>
                  </a:schemeClr>
                </a:solidFill>
              </a:rPr>
              <a:t>olunacağını</a:t>
            </a:r>
            <a:r>
              <a:rPr lang="en-GB" sz="3200" dirty="0">
                <a:solidFill>
                  <a:schemeClr val="bg2">
                    <a:lumMod val="25000"/>
                  </a:schemeClr>
                </a:solidFill>
              </a:rPr>
              <a:t> </a:t>
            </a:r>
            <a:r>
              <a:rPr lang="en-GB" sz="3200" dirty="0" err="1">
                <a:solidFill>
                  <a:schemeClr val="bg2">
                    <a:lumMod val="25000"/>
                  </a:schemeClr>
                </a:solidFill>
              </a:rPr>
              <a:t>tartışıyor</a:t>
            </a:r>
            <a:r>
              <a:rPr lang="en-GB" sz="3200" dirty="0">
                <a:solidFill>
                  <a:schemeClr val="bg2">
                    <a:lumMod val="25000"/>
                  </a:schemeClr>
                </a:solidFill>
              </a:rPr>
              <a:t> </a:t>
            </a:r>
            <a:r>
              <a:rPr lang="en-GB" sz="3200" dirty="0" err="1">
                <a:solidFill>
                  <a:schemeClr val="bg2">
                    <a:lumMod val="25000"/>
                  </a:schemeClr>
                </a:solidFill>
              </a:rPr>
              <a:t>ve</a:t>
            </a:r>
            <a:r>
              <a:rPr lang="en-GB" sz="3200" dirty="0">
                <a:solidFill>
                  <a:schemeClr val="bg2">
                    <a:lumMod val="25000"/>
                  </a:schemeClr>
                </a:solidFill>
              </a:rPr>
              <a:t> </a:t>
            </a:r>
            <a:r>
              <a:rPr lang="en-GB" sz="3200" dirty="0" err="1">
                <a:solidFill>
                  <a:schemeClr val="bg2">
                    <a:lumMod val="25000"/>
                  </a:schemeClr>
                </a:solidFill>
              </a:rPr>
              <a:t>örnek</a:t>
            </a:r>
            <a:r>
              <a:rPr lang="en-GB" sz="3200" dirty="0">
                <a:solidFill>
                  <a:schemeClr val="bg2">
                    <a:lumMod val="25000"/>
                  </a:schemeClr>
                </a:solidFill>
              </a:rPr>
              <a:t> </a:t>
            </a:r>
            <a:r>
              <a:rPr lang="en-GB" sz="3200" dirty="0" err="1">
                <a:solidFill>
                  <a:schemeClr val="bg2">
                    <a:lumMod val="25000"/>
                  </a:schemeClr>
                </a:solidFill>
              </a:rPr>
              <a:t>soru</a:t>
            </a:r>
            <a:r>
              <a:rPr lang="en-GB" sz="3200" dirty="0">
                <a:solidFill>
                  <a:schemeClr val="bg2">
                    <a:lumMod val="25000"/>
                  </a:schemeClr>
                </a:solidFill>
              </a:rPr>
              <a:t> </a:t>
            </a:r>
            <a:r>
              <a:rPr lang="en-GB" sz="3200" dirty="0" err="1">
                <a:solidFill>
                  <a:schemeClr val="bg2">
                    <a:lumMod val="25000"/>
                  </a:schemeClr>
                </a:solidFill>
              </a:rPr>
              <a:t>ve</a:t>
            </a:r>
            <a:r>
              <a:rPr lang="en-GB" sz="3200" dirty="0">
                <a:solidFill>
                  <a:schemeClr val="bg2">
                    <a:lumMod val="25000"/>
                  </a:schemeClr>
                </a:solidFill>
              </a:rPr>
              <a:t> </a:t>
            </a:r>
            <a:r>
              <a:rPr lang="en-GB" sz="3200" dirty="0" err="1">
                <a:solidFill>
                  <a:schemeClr val="bg2">
                    <a:lumMod val="25000"/>
                  </a:schemeClr>
                </a:solidFill>
              </a:rPr>
              <a:t>cevaplar</a:t>
            </a:r>
            <a:r>
              <a:rPr lang="en-GB" sz="3200" dirty="0">
                <a:solidFill>
                  <a:schemeClr val="bg2">
                    <a:lumMod val="25000"/>
                  </a:schemeClr>
                </a:solidFill>
              </a:rPr>
              <a:t> </a:t>
            </a:r>
            <a:r>
              <a:rPr lang="en-GB" sz="3200" dirty="0" err="1" smtClean="0">
                <a:solidFill>
                  <a:schemeClr val="bg2">
                    <a:lumMod val="25000"/>
                  </a:schemeClr>
                </a:solidFill>
              </a:rPr>
              <a:t>sunuyoruz</a:t>
            </a:r>
            <a:r>
              <a:rPr lang="tr-TR" sz="3200" dirty="0" smtClean="0">
                <a:solidFill>
                  <a:schemeClr val="bg2">
                    <a:lumMod val="25000"/>
                  </a:schemeClr>
                </a:solidFill>
              </a:rPr>
              <a:t>.</a:t>
            </a:r>
            <a:endParaRPr lang="tr-TR" dirty="0"/>
          </a:p>
        </p:txBody>
      </p:sp>
      <p:sp>
        <p:nvSpPr>
          <p:cNvPr id="7" name="Yuvarlatılmış Dikdörtgen 6">
            <a:hlinkClick r:id="" action="ppaction://noaction" highlightClick="1"/>
          </p:cNvPr>
          <p:cNvSpPr/>
          <p:nvPr/>
        </p:nvSpPr>
        <p:spPr>
          <a:xfrm>
            <a:off x="4572001" y="5096880"/>
            <a:ext cx="3552668" cy="959370"/>
          </a:xfrm>
          <a:prstGeom prst="roundRect">
            <a:avLst/>
          </a:prstGeom>
          <a:solidFill>
            <a:schemeClr val="accent6">
              <a:lumMod val="75000"/>
            </a:schemeClr>
          </a:solidFill>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dirty="0" smtClean="0"/>
              <a:t>BAŞLA</a:t>
            </a:r>
            <a:endParaRPr lang="tr-TR" sz="4800" dirty="0"/>
          </a:p>
        </p:txBody>
      </p:sp>
      <p:sp>
        <p:nvSpPr>
          <p:cNvPr id="2" name="Dikdörtgen 1">
            <a:hlinkClick r:id="rId3" action="ppaction://hlinksldjump"/>
          </p:cNvPr>
          <p:cNvSpPr/>
          <p:nvPr/>
        </p:nvSpPr>
        <p:spPr>
          <a:xfrm>
            <a:off x="0" y="4532131"/>
            <a:ext cx="3944203" cy="1378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 name="Resim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29937" y="364270"/>
            <a:ext cx="1036796" cy="1003751"/>
          </a:xfrm>
          <a:prstGeom prst="rect">
            <a:avLst/>
          </a:prstGeom>
        </p:spPr>
      </p:pic>
      <p:sp>
        <p:nvSpPr>
          <p:cNvPr id="3" name="Dikdörtgen 2">
            <a:hlinkClick r:id="rId3" action="ppaction://hlinksldjump"/>
          </p:cNvPr>
          <p:cNvSpPr/>
          <p:nvPr/>
        </p:nvSpPr>
        <p:spPr>
          <a:xfrm>
            <a:off x="4301171" y="4730404"/>
            <a:ext cx="4094328" cy="169232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tr-TR" dirty="0"/>
          </a:p>
        </p:txBody>
      </p:sp>
    </p:spTree>
    <p:extLst>
      <p:ext uri="{BB962C8B-B14F-4D97-AF65-F5344CB8AC3E}">
        <p14:creationId xmlns:p14="http://schemas.microsoft.com/office/powerpoint/2010/main" val="929356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458387" y="1200666"/>
            <a:ext cx="7586779" cy="5380016"/>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4130667" y="5561388"/>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2" name="Metin kutusu 1"/>
          <p:cNvSpPr txBox="1"/>
          <p:nvPr/>
        </p:nvSpPr>
        <p:spPr>
          <a:xfrm>
            <a:off x="3567659" y="1334125"/>
            <a:ext cx="4721902" cy="523220"/>
          </a:xfrm>
          <a:prstGeom prst="rect">
            <a:avLst/>
          </a:prstGeom>
          <a:noFill/>
        </p:spPr>
        <p:txBody>
          <a:bodyPr wrap="square" lIns="91440" tIns="45720" rIns="91440" bIns="45720" rtlCol="0" anchor="t">
            <a:spAutoFit/>
          </a:bodyPr>
          <a:lstStyle/>
          <a:p>
            <a:pPr algn="ctr"/>
            <a:r>
              <a:rPr lang="tr-TR" sz="2800" b="1" dirty="0"/>
              <a:t>Almaya Hazır</a:t>
            </a:r>
          </a:p>
        </p:txBody>
      </p:sp>
      <p:sp>
        <p:nvSpPr>
          <p:cNvPr id="8" name="Metin kutusu 7"/>
          <p:cNvSpPr txBox="1"/>
          <p:nvPr/>
        </p:nvSpPr>
        <p:spPr>
          <a:xfrm>
            <a:off x="2653258" y="1858780"/>
            <a:ext cx="7270231" cy="1523494"/>
          </a:xfrm>
          <a:prstGeom prst="rect">
            <a:avLst/>
          </a:prstGeom>
          <a:noFill/>
        </p:spPr>
        <p:txBody>
          <a:bodyPr wrap="square" lIns="91440" tIns="45720" rIns="91440" bIns="45720" rtlCol="0" anchor="t">
            <a:spAutoFit/>
          </a:bodyPr>
          <a:lstStyle/>
          <a:p>
            <a:pPr algn="just"/>
            <a:r>
              <a:rPr lang="en-US" sz="1550" dirty="0" err="1">
                <a:solidFill>
                  <a:schemeClr val="tx1">
                    <a:lumMod val="85000"/>
                    <a:lumOff val="15000"/>
                  </a:schemeClr>
                </a:solidFill>
              </a:rPr>
              <a:t>Yüz</a:t>
            </a:r>
            <a:r>
              <a:rPr lang="en-US" sz="1550" dirty="0">
                <a:solidFill>
                  <a:schemeClr val="tx1">
                    <a:lumMod val="85000"/>
                    <a:lumOff val="15000"/>
                  </a:schemeClr>
                </a:solidFill>
              </a:rPr>
              <a:t> </a:t>
            </a:r>
            <a:r>
              <a:rPr lang="en-US" sz="1550" dirty="0" err="1">
                <a:solidFill>
                  <a:schemeClr val="tx1">
                    <a:lumMod val="85000"/>
                    <a:lumOff val="15000"/>
                  </a:schemeClr>
                </a:solidFill>
              </a:rPr>
              <a:t>yüze</a:t>
            </a:r>
            <a:r>
              <a:rPr lang="en-US" sz="1550" dirty="0">
                <a:solidFill>
                  <a:schemeClr val="tx1">
                    <a:lumMod val="85000"/>
                    <a:lumOff val="15000"/>
                  </a:schemeClr>
                </a:solidFill>
              </a:rPr>
              <a:t> </a:t>
            </a:r>
            <a:r>
              <a:rPr lang="en-US" sz="1550" dirty="0" err="1">
                <a:solidFill>
                  <a:schemeClr val="tx1">
                    <a:lumMod val="85000"/>
                    <a:lumOff val="15000"/>
                  </a:schemeClr>
                </a:solidFill>
              </a:rPr>
              <a:t>görüşmeden</a:t>
            </a:r>
            <a:r>
              <a:rPr lang="en-US" sz="1550" dirty="0">
                <a:solidFill>
                  <a:schemeClr val="tx1">
                    <a:lumMod val="85000"/>
                    <a:lumOff val="15000"/>
                  </a:schemeClr>
                </a:solidFill>
              </a:rPr>
              <a:t> </a:t>
            </a:r>
            <a:r>
              <a:rPr lang="en-US" sz="1550" dirty="0" err="1">
                <a:solidFill>
                  <a:schemeClr val="tx1">
                    <a:lumMod val="85000"/>
                    <a:lumOff val="15000"/>
                  </a:schemeClr>
                </a:solidFill>
              </a:rPr>
              <a:t>farklı</a:t>
            </a:r>
            <a:r>
              <a:rPr lang="en-US" sz="1550" dirty="0">
                <a:solidFill>
                  <a:schemeClr val="tx1">
                    <a:lumMod val="85000"/>
                    <a:lumOff val="15000"/>
                  </a:schemeClr>
                </a:solidFill>
              </a:rPr>
              <a:t> </a:t>
            </a:r>
            <a:r>
              <a:rPr lang="en-US" sz="1550" dirty="0" err="1">
                <a:solidFill>
                  <a:schemeClr val="tx1">
                    <a:lumMod val="85000"/>
                    <a:lumOff val="15000"/>
                  </a:schemeClr>
                </a:solidFill>
              </a:rPr>
              <a:t>olarak</a:t>
            </a:r>
            <a:r>
              <a:rPr lang="en-US" sz="1550" dirty="0">
                <a:solidFill>
                  <a:schemeClr val="tx1">
                    <a:lumMod val="85000"/>
                    <a:lumOff val="15000"/>
                  </a:schemeClr>
                </a:solidFill>
              </a:rPr>
              <a:t>, </a:t>
            </a:r>
            <a:r>
              <a:rPr lang="en-US" sz="1550" dirty="0" err="1">
                <a:solidFill>
                  <a:schemeClr val="tx1">
                    <a:lumMod val="85000"/>
                    <a:lumOff val="15000"/>
                  </a:schemeClr>
                </a:solidFill>
              </a:rPr>
              <a:t>sorular</a:t>
            </a:r>
            <a:r>
              <a:rPr lang="en-US" sz="1550" dirty="0">
                <a:solidFill>
                  <a:schemeClr val="tx1">
                    <a:lumMod val="85000"/>
                    <a:lumOff val="15000"/>
                  </a:schemeClr>
                </a:solidFill>
              </a:rPr>
              <a:t> </a:t>
            </a:r>
            <a:r>
              <a:rPr lang="en-US" sz="1550" dirty="0" err="1">
                <a:solidFill>
                  <a:schemeClr val="tx1">
                    <a:lumMod val="85000"/>
                    <a:lumOff val="15000"/>
                  </a:schemeClr>
                </a:solidFill>
              </a:rPr>
              <a:t>arasında</a:t>
            </a:r>
            <a:r>
              <a:rPr lang="en-US" sz="1550" dirty="0">
                <a:solidFill>
                  <a:schemeClr val="tx1">
                    <a:lumMod val="85000"/>
                    <a:lumOff val="15000"/>
                  </a:schemeClr>
                </a:solidFill>
              </a:rPr>
              <a:t> </a:t>
            </a:r>
            <a:r>
              <a:rPr lang="en-US" sz="1550" dirty="0" err="1">
                <a:solidFill>
                  <a:schemeClr val="tx1">
                    <a:lumMod val="85000"/>
                    <a:lumOff val="15000"/>
                  </a:schemeClr>
                </a:solidFill>
              </a:rPr>
              <a:t>genellikle</a:t>
            </a:r>
            <a:r>
              <a:rPr lang="en-US" sz="1550" dirty="0">
                <a:solidFill>
                  <a:schemeClr val="tx1">
                    <a:lumMod val="85000"/>
                    <a:lumOff val="15000"/>
                  </a:schemeClr>
                </a:solidFill>
              </a:rPr>
              <a:t> </a:t>
            </a:r>
            <a:r>
              <a:rPr lang="en-US" sz="1550" dirty="0" err="1">
                <a:solidFill>
                  <a:schemeClr val="tx1">
                    <a:lumMod val="85000"/>
                    <a:lumOff val="15000"/>
                  </a:schemeClr>
                </a:solidFill>
              </a:rPr>
              <a:t>duraklama</a:t>
            </a:r>
            <a:r>
              <a:rPr lang="en-US" sz="1550" dirty="0">
                <a:solidFill>
                  <a:schemeClr val="tx1">
                    <a:lumMod val="85000"/>
                    <a:lumOff val="15000"/>
                  </a:schemeClr>
                </a:solidFill>
              </a:rPr>
              <a:t> </a:t>
            </a:r>
            <a:r>
              <a:rPr lang="en-US" sz="1550" dirty="0" err="1">
                <a:solidFill>
                  <a:schemeClr val="tx1">
                    <a:lumMod val="85000"/>
                    <a:lumOff val="15000"/>
                  </a:schemeClr>
                </a:solidFill>
              </a:rPr>
              <a:t>yoktur</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çok</a:t>
            </a:r>
            <a:r>
              <a:rPr lang="en-US" sz="1550" dirty="0">
                <a:solidFill>
                  <a:schemeClr val="tx1">
                    <a:lumMod val="85000"/>
                    <a:lumOff val="15000"/>
                  </a:schemeClr>
                </a:solidFill>
              </a:rPr>
              <a:t> </a:t>
            </a:r>
            <a:r>
              <a:rPr lang="en-US" sz="1550" dirty="0" err="1">
                <a:solidFill>
                  <a:schemeClr val="tx1">
                    <a:lumMod val="85000"/>
                    <a:lumOff val="15000"/>
                  </a:schemeClr>
                </a:solidFill>
              </a:rPr>
              <a:t>görüşmeci</a:t>
            </a:r>
            <a:r>
              <a:rPr lang="en-US" sz="1550" dirty="0">
                <a:solidFill>
                  <a:schemeClr val="tx1">
                    <a:lumMod val="85000"/>
                    <a:lumOff val="15000"/>
                  </a:schemeClr>
                </a:solidFill>
              </a:rPr>
              <a:t> </a:t>
            </a:r>
            <a:r>
              <a:rPr lang="en-US" sz="1550" dirty="0" err="1">
                <a:solidFill>
                  <a:schemeClr val="tx1">
                    <a:lumMod val="85000"/>
                    <a:lumOff val="15000"/>
                  </a:schemeClr>
                </a:solidFill>
              </a:rPr>
              <a:t>olduğundan</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kişi</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soruyu</a:t>
            </a:r>
            <a:r>
              <a:rPr lang="en-US" sz="1550" dirty="0">
                <a:solidFill>
                  <a:schemeClr val="tx1">
                    <a:lumMod val="85000"/>
                    <a:lumOff val="15000"/>
                  </a:schemeClr>
                </a:solidFill>
              </a:rPr>
              <a:t> </a:t>
            </a:r>
            <a:r>
              <a:rPr lang="en-US" sz="1550" dirty="0" err="1">
                <a:solidFill>
                  <a:schemeClr val="tx1">
                    <a:lumMod val="85000"/>
                    <a:lumOff val="15000"/>
                  </a:schemeClr>
                </a:solidFill>
              </a:rPr>
              <a:t>bitirdiğinde</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sonraki</a:t>
            </a:r>
            <a:r>
              <a:rPr lang="en-US" sz="1550" dirty="0">
                <a:solidFill>
                  <a:schemeClr val="tx1">
                    <a:lumMod val="85000"/>
                    <a:lumOff val="15000"/>
                  </a:schemeClr>
                </a:solidFill>
              </a:rPr>
              <a:t> </a:t>
            </a:r>
            <a:r>
              <a:rPr lang="en-US" sz="1550" dirty="0" err="1">
                <a:solidFill>
                  <a:schemeClr val="tx1">
                    <a:lumMod val="85000"/>
                    <a:lumOff val="15000"/>
                  </a:schemeClr>
                </a:solidFill>
              </a:rPr>
              <a:t>kişi</a:t>
            </a:r>
            <a:r>
              <a:rPr lang="en-US" sz="1550" dirty="0">
                <a:solidFill>
                  <a:schemeClr val="tx1">
                    <a:lumMod val="85000"/>
                    <a:lumOff val="15000"/>
                  </a:schemeClr>
                </a:solidFill>
              </a:rPr>
              <a:t> </a:t>
            </a:r>
            <a:r>
              <a:rPr lang="en-US" sz="1550" dirty="0" err="1">
                <a:solidFill>
                  <a:schemeClr val="tx1">
                    <a:lumMod val="85000"/>
                    <a:lumOff val="15000"/>
                  </a:schemeClr>
                </a:solidFill>
              </a:rPr>
              <a:t>yeni</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soru</a:t>
            </a:r>
            <a:r>
              <a:rPr lang="en-US" sz="1550" dirty="0">
                <a:solidFill>
                  <a:schemeClr val="tx1">
                    <a:lumMod val="85000"/>
                    <a:lumOff val="15000"/>
                  </a:schemeClr>
                </a:solidFill>
              </a:rPr>
              <a:t> </a:t>
            </a:r>
            <a:r>
              <a:rPr lang="en-US" sz="1550" dirty="0" err="1">
                <a:solidFill>
                  <a:schemeClr val="tx1">
                    <a:lumMod val="85000"/>
                    <a:lumOff val="15000"/>
                  </a:schemeClr>
                </a:solidFill>
              </a:rPr>
              <a:t>sorar</a:t>
            </a:r>
            <a:r>
              <a:rPr lang="en-US" sz="1550" dirty="0">
                <a:solidFill>
                  <a:schemeClr val="tx1">
                    <a:lumMod val="85000"/>
                    <a:lumOff val="15000"/>
                  </a:schemeClr>
                </a:solidFill>
              </a:rPr>
              <a:t>.</a:t>
            </a:r>
          </a:p>
          <a:p>
            <a:pPr algn="just"/>
            <a:endParaRPr lang="en-US" sz="1550" dirty="0">
              <a:solidFill>
                <a:schemeClr val="tx1">
                  <a:lumMod val="85000"/>
                  <a:lumOff val="15000"/>
                </a:schemeClr>
              </a:solidFill>
            </a:endParaRPr>
          </a:p>
          <a:p>
            <a:pPr algn="just"/>
            <a:r>
              <a:rPr lang="en-US" sz="1550" dirty="0" err="1">
                <a:solidFill>
                  <a:schemeClr val="tx1">
                    <a:lumMod val="85000"/>
                    <a:lumOff val="15000"/>
                  </a:schemeClr>
                </a:solidFill>
              </a:rPr>
              <a:t>Cevaplarınızı</a:t>
            </a:r>
            <a:r>
              <a:rPr lang="en-US" sz="1550" dirty="0">
                <a:solidFill>
                  <a:schemeClr val="tx1">
                    <a:lumMod val="85000"/>
                    <a:lumOff val="15000"/>
                  </a:schemeClr>
                </a:solidFill>
              </a:rPr>
              <a:t> </a:t>
            </a:r>
            <a:r>
              <a:rPr lang="en-US" sz="1550" dirty="0" err="1">
                <a:solidFill>
                  <a:schemeClr val="tx1">
                    <a:lumMod val="85000"/>
                    <a:lumOff val="15000"/>
                  </a:schemeClr>
                </a:solidFill>
              </a:rPr>
              <a:t>vermekte</a:t>
            </a:r>
            <a:r>
              <a:rPr lang="en-US" sz="1550" dirty="0">
                <a:solidFill>
                  <a:schemeClr val="tx1">
                    <a:lumMod val="85000"/>
                    <a:lumOff val="15000"/>
                  </a:schemeClr>
                </a:solidFill>
              </a:rPr>
              <a:t> </a:t>
            </a:r>
            <a:r>
              <a:rPr lang="en-US" sz="1550" dirty="0" err="1">
                <a:solidFill>
                  <a:schemeClr val="tx1">
                    <a:lumMod val="85000"/>
                    <a:lumOff val="15000"/>
                  </a:schemeClr>
                </a:solidFill>
              </a:rPr>
              <a:t>acele</a:t>
            </a:r>
            <a:r>
              <a:rPr lang="en-US" sz="1550" dirty="0">
                <a:solidFill>
                  <a:schemeClr val="tx1">
                    <a:lumMod val="85000"/>
                    <a:lumOff val="15000"/>
                  </a:schemeClr>
                </a:solidFill>
              </a:rPr>
              <a:t> </a:t>
            </a:r>
            <a:r>
              <a:rPr lang="en-US" sz="1550" dirty="0" err="1">
                <a:solidFill>
                  <a:schemeClr val="tx1">
                    <a:lumMod val="85000"/>
                    <a:lumOff val="15000"/>
                  </a:schemeClr>
                </a:solidFill>
              </a:rPr>
              <a:t>etmeyin</a:t>
            </a:r>
            <a:r>
              <a:rPr lang="en-US" sz="1550" dirty="0">
                <a:solidFill>
                  <a:schemeClr val="tx1">
                    <a:lumMod val="85000"/>
                    <a:lumOff val="15000"/>
                  </a:schemeClr>
                </a:solidFill>
              </a:rPr>
              <a:t>. </a:t>
            </a:r>
            <a:r>
              <a:rPr lang="en-US" sz="1550" dirty="0" err="1">
                <a:solidFill>
                  <a:schemeClr val="tx1">
                    <a:lumMod val="85000"/>
                    <a:lumOff val="15000"/>
                  </a:schemeClr>
                </a:solidFill>
              </a:rPr>
              <a:t>Düşüncelerinizi</a:t>
            </a:r>
            <a:r>
              <a:rPr lang="en-US" sz="1550" dirty="0">
                <a:solidFill>
                  <a:schemeClr val="tx1">
                    <a:lumMod val="85000"/>
                    <a:lumOff val="15000"/>
                  </a:schemeClr>
                </a:solidFill>
              </a:rPr>
              <a:t> </a:t>
            </a:r>
            <a:r>
              <a:rPr lang="en-US" sz="1550" dirty="0" err="1">
                <a:solidFill>
                  <a:schemeClr val="tx1">
                    <a:lumMod val="85000"/>
                    <a:lumOff val="15000"/>
                  </a:schemeClr>
                </a:solidFill>
              </a:rPr>
              <a:t>sıralamak</a:t>
            </a:r>
            <a:r>
              <a:rPr lang="en-US" sz="1550" dirty="0">
                <a:solidFill>
                  <a:schemeClr val="tx1">
                    <a:lumMod val="85000"/>
                    <a:lumOff val="15000"/>
                  </a:schemeClr>
                </a:solidFill>
              </a:rPr>
              <a:t> </a:t>
            </a:r>
            <a:r>
              <a:rPr lang="en-US" sz="1550" dirty="0" err="1">
                <a:solidFill>
                  <a:schemeClr val="tx1">
                    <a:lumMod val="85000"/>
                    <a:lumOff val="15000"/>
                  </a:schemeClr>
                </a:solidFill>
              </a:rPr>
              <a:t>için</a:t>
            </a:r>
            <a:r>
              <a:rPr lang="en-US" sz="1550" dirty="0">
                <a:solidFill>
                  <a:schemeClr val="tx1">
                    <a:lumMod val="85000"/>
                    <a:lumOff val="15000"/>
                  </a:schemeClr>
                </a:solidFill>
              </a:rPr>
              <a:t> </a:t>
            </a:r>
            <a:r>
              <a:rPr lang="en-US" sz="1550" dirty="0" err="1">
                <a:solidFill>
                  <a:schemeClr val="tx1">
                    <a:lumMod val="85000"/>
                    <a:lumOff val="15000"/>
                  </a:schemeClr>
                </a:solidFill>
              </a:rPr>
              <a:t>cevap</a:t>
            </a:r>
            <a:r>
              <a:rPr lang="en-US" sz="1550" dirty="0">
                <a:solidFill>
                  <a:schemeClr val="tx1">
                    <a:lumMod val="85000"/>
                    <a:lumOff val="15000"/>
                  </a:schemeClr>
                </a:solidFill>
              </a:rPr>
              <a:t> </a:t>
            </a:r>
            <a:r>
              <a:rPr lang="en-US" sz="1550" dirty="0" err="1">
                <a:solidFill>
                  <a:schemeClr val="tx1">
                    <a:lumMod val="85000"/>
                    <a:lumOff val="15000"/>
                  </a:schemeClr>
                </a:solidFill>
              </a:rPr>
              <a:t>vermeden</a:t>
            </a:r>
            <a:r>
              <a:rPr lang="en-US" sz="1550" dirty="0">
                <a:solidFill>
                  <a:schemeClr val="tx1">
                    <a:lumMod val="85000"/>
                    <a:lumOff val="15000"/>
                  </a:schemeClr>
                </a:solidFill>
              </a:rPr>
              <a:t> </a:t>
            </a:r>
            <a:r>
              <a:rPr lang="en-US" sz="1550" dirty="0" err="1">
                <a:solidFill>
                  <a:schemeClr val="tx1">
                    <a:lumMod val="85000"/>
                    <a:lumOff val="15000"/>
                  </a:schemeClr>
                </a:solidFill>
              </a:rPr>
              <a:t>önce</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süre</a:t>
            </a:r>
            <a:r>
              <a:rPr lang="en-US" sz="1550" dirty="0">
                <a:solidFill>
                  <a:schemeClr val="tx1">
                    <a:lumMod val="85000"/>
                    <a:lumOff val="15000"/>
                  </a:schemeClr>
                </a:solidFill>
              </a:rPr>
              <a:t> </a:t>
            </a:r>
            <a:r>
              <a:rPr lang="en-US" sz="1550" dirty="0" err="1">
                <a:solidFill>
                  <a:schemeClr val="tx1">
                    <a:lumMod val="85000"/>
                    <a:lumOff val="15000"/>
                  </a:schemeClr>
                </a:solidFill>
              </a:rPr>
              <a:t>duraklayın</a:t>
            </a:r>
            <a:r>
              <a:rPr lang="en-US" sz="1550" dirty="0">
                <a:solidFill>
                  <a:schemeClr val="tx1">
                    <a:lumMod val="85000"/>
                    <a:lumOff val="15000"/>
                  </a:schemeClr>
                </a:solidFill>
              </a:rPr>
              <a:t>. </a:t>
            </a:r>
            <a:r>
              <a:rPr lang="en-US" sz="1550" dirty="0" err="1">
                <a:solidFill>
                  <a:schemeClr val="tx1">
                    <a:lumMod val="85000"/>
                    <a:lumOff val="15000"/>
                  </a:schemeClr>
                </a:solidFill>
              </a:rPr>
              <a:t>Derin</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nefes</a:t>
            </a:r>
            <a:r>
              <a:rPr lang="en-US" sz="1550" dirty="0">
                <a:solidFill>
                  <a:schemeClr val="tx1">
                    <a:lumMod val="85000"/>
                    <a:lumOff val="15000"/>
                  </a:schemeClr>
                </a:solidFill>
              </a:rPr>
              <a:t> </a:t>
            </a:r>
            <a:r>
              <a:rPr lang="en-US" sz="1550" dirty="0" err="1">
                <a:solidFill>
                  <a:schemeClr val="tx1">
                    <a:lumMod val="85000"/>
                    <a:lumOff val="15000"/>
                  </a:schemeClr>
                </a:solidFill>
              </a:rPr>
              <a:t>zihninizi</a:t>
            </a:r>
            <a:r>
              <a:rPr lang="en-US" sz="1550" dirty="0">
                <a:solidFill>
                  <a:schemeClr val="tx1">
                    <a:lumMod val="85000"/>
                    <a:lumOff val="15000"/>
                  </a:schemeClr>
                </a:solidFill>
              </a:rPr>
              <a:t> </a:t>
            </a:r>
            <a:r>
              <a:rPr lang="en-US" sz="1550" dirty="0" err="1">
                <a:solidFill>
                  <a:schemeClr val="tx1">
                    <a:lumMod val="85000"/>
                    <a:lumOff val="15000"/>
                  </a:schemeClr>
                </a:solidFill>
              </a:rPr>
              <a:t>açar</a:t>
            </a:r>
            <a:r>
              <a:rPr lang="en-US" sz="1550" dirty="0">
                <a:solidFill>
                  <a:schemeClr val="tx1">
                    <a:lumMod val="85000"/>
                    <a:lumOff val="15000"/>
                  </a:schemeClr>
                </a:solidFill>
              </a:rPr>
              <a:t>. </a:t>
            </a:r>
            <a:r>
              <a:rPr lang="en-US" sz="1550" dirty="0" err="1">
                <a:solidFill>
                  <a:schemeClr val="tx1">
                    <a:lumMod val="85000"/>
                    <a:lumOff val="15000"/>
                  </a:schemeClr>
                </a:solidFill>
              </a:rPr>
              <a:t>Veya</a:t>
            </a:r>
            <a:r>
              <a:rPr lang="en-US" sz="1550" dirty="0">
                <a:solidFill>
                  <a:schemeClr val="tx1">
                    <a:lumMod val="85000"/>
                    <a:lumOff val="15000"/>
                  </a:schemeClr>
                </a:solidFill>
              </a:rPr>
              <a:t> </a:t>
            </a:r>
            <a:r>
              <a:rPr lang="en-US" sz="1550" dirty="0" err="1">
                <a:solidFill>
                  <a:schemeClr val="tx1">
                    <a:lumMod val="85000"/>
                    <a:lumOff val="15000"/>
                  </a:schemeClr>
                </a:solidFill>
              </a:rPr>
              <a:t>cevabınıza</a:t>
            </a:r>
            <a:r>
              <a:rPr lang="en-US" sz="1550" dirty="0">
                <a:solidFill>
                  <a:schemeClr val="tx1">
                    <a:lumMod val="85000"/>
                    <a:lumOff val="15000"/>
                  </a:schemeClr>
                </a:solidFill>
              </a:rPr>
              <a:t> </a:t>
            </a:r>
            <a:r>
              <a:rPr lang="en-US" sz="1550" dirty="0" err="1">
                <a:solidFill>
                  <a:schemeClr val="tx1">
                    <a:lumMod val="85000"/>
                    <a:lumOff val="15000"/>
                  </a:schemeClr>
                </a:solidFill>
              </a:rPr>
              <a:t>başlamadan</a:t>
            </a:r>
            <a:r>
              <a:rPr lang="en-US" sz="1550" dirty="0">
                <a:solidFill>
                  <a:schemeClr val="tx1">
                    <a:lumMod val="85000"/>
                    <a:lumOff val="15000"/>
                  </a:schemeClr>
                </a:solidFill>
              </a:rPr>
              <a:t> </a:t>
            </a:r>
            <a:r>
              <a:rPr lang="en-US" sz="1550" dirty="0" err="1">
                <a:solidFill>
                  <a:schemeClr val="tx1">
                    <a:lumMod val="85000"/>
                    <a:lumOff val="15000"/>
                  </a:schemeClr>
                </a:solidFill>
              </a:rPr>
              <a:t>önce</a:t>
            </a:r>
            <a:r>
              <a:rPr lang="en-US" sz="1550" dirty="0">
                <a:solidFill>
                  <a:schemeClr val="tx1">
                    <a:lumMod val="85000"/>
                    <a:lumOff val="15000"/>
                  </a:schemeClr>
                </a:solidFill>
              </a:rPr>
              <a:t> (</a:t>
            </a:r>
            <a:r>
              <a:rPr lang="en-US" sz="1550" dirty="0" err="1">
                <a:solidFill>
                  <a:schemeClr val="tx1">
                    <a:lumMod val="85000"/>
                    <a:lumOff val="15000"/>
                  </a:schemeClr>
                </a:solidFill>
              </a:rPr>
              <a:t>söyleyeceğiniz</a:t>
            </a:r>
            <a:r>
              <a:rPr lang="en-US" sz="1550" dirty="0">
                <a:solidFill>
                  <a:schemeClr val="tx1">
                    <a:lumMod val="85000"/>
                    <a:lumOff val="15000"/>
                  </a:schemeClr>
                </a:solidFill>
              </a:rPr>
              <a:t>) «Ne </a:t>
            </a:r>
            <a:r>
              <a:rPr lang="en-US" sz="1550" dirty="0" err="1">
                <a:solidFill>
                  <a:schemeClr val="tx1">
                    <a:lumMod val="85000"/>
                    <a:lumOff val="15000"/>
                  </a:schemeClr>
                </a:solidFill>
              </a:rPr>
              <a:t>harika</a:t>
            </a:r>
            <a:r>
              <a:rPr lang="en-US" sz="1550" dirty="0">
                <a:solidFill>
                  <a:schemeClr val="tx1">
                    <a:lumMod val="85000"/>
                    <a:lumOff val="15000"/>
                  </a:schemeClr>
                </a:solidFill>
              </a:rPr>
              <a:t> </a:t>
            </a:r>
            <a:r>
              <a:rPr lang="en-US" sz="1550" dirty="0" err="1">
                <a:solidFill>
                  <a:schemeClr val="tx1">
                    <a:lumMod val="85000"/>
                    <a:lumOff val="15000"/>
                  </a:schemeClr>
                </a:solidFill>
              </a:rPr>
              <a:t>bir</a:t>
            </a:r>
            <a:r>
              <a:rPr lang="en-US" sz="1550" dirty="0">
                <a:solidFill>
                  <a:schemeClr val="tx1">
                    <a:lumMod val="85000"/>
                    <a:lumOff val="15000"/>
                  </a:schemeClr>
                </a:solidFill>
              </a:rPr>
              <a:t> </a:t>
            </a:r>
            <a:r>
              <a:rPr lang="en-US" sz="1550" dirty="0" err="1">
                <a:solidFill>
                  <a:schemeClr val="tx1">
                    <a:lumMod val="85000"/>
                    <a:lumOff val="15000"/>
                  </a:schemeClr>
                </a:solidFill>
              </a:rPr>
              <a:t>soru</a:t>
            </a:r>
            <a:r>
              <a:rPr lang="en-US" sz="1550" dirty="0">
                <a:solidFill>
                  <a:schemeClr val="tx1">
                    <a:lumMod val="85000"/>
                    <a:lumOff val="15000"/>
                  </a:schemeClr>
                </a:solidFill>
              </a:rPr>
              <a:t>» (</a:t>
            </a:r>
            <a:r>
              <a:rPr lang="en-US" sz="1550" dirty="0" err="1">
                <a:solidFill>
                  <a:schemeClr val="tx1">
                    <a:lumMod val="85000"/>
                    <a:lumOff val="15000"/>
                  </a:schemeClr>
                </a:solidFill>
              </a:rPr>
              <a:t>ifadesi</a:t>
            </a:r>
            <a:r>
              <a:rPr lang="en-US" sz="1550" dirty="0">
                <a:solidFill>
                  <a:schemeClr val="tx1">
                    <a:lumMod val="85000"/>
                    <a:lumOff val="15000"/>
                  </a:schemeClr>
                </a:solidFill>
              </a:rPr>
              <a:t>) size </a:t>
            </a:r>
            <a:r>
              <a:rPr lang="en-US" sz="1550" dirty="0" err="1">
                <a:solidFill>
                  <a:schemeClr val="tx1">
                    <a:lumMod val="85000"/>
                    <a:lumOff val="15000"/>
                  </a:schemeClr>
                </a:solidFill>
              </a:rPr>
              <a:t>birkaç</a:t>
            </a:r>
            <a:r>
              <a:rPr lang="en-US" sz="1550" dirty="0">
                <a:solidFill>
                  <a:schemeClr val="tx1">
                    <a:lumMod val="85000"/>
                    <a:lumOff val="15000"/>
                  </a:schemeClr>
                </a:solidFill>
              </a:rPr>
              <a:t> </a:t>
            </a:r>
            <a:r>
              <a:rPr lang="en-US" sz="1550" dirty="0" err="1">
                <a:solidFill>
                  <a:schemeClr val="tx1">
                    <a:lumMod val="85000"/>
                    <a:lumOff val="15000"/>
                  </a:schemeClr>
                </a:solidFill>
              </a:rPr>
              <a:t>dakika</a:t>
            </a:r>
            <a:r>
              <a:rPr lang="en-US" sz="1550" dirty="0">
                <a:solidFill>
                  <a:schemeClr val="tx1">
                    <a:lumMod val="85000"/>
                    <a:lumOff val="15000"/>
                  </a:schemeClr>
                </a:solidFill>
              </a:rPr>
              <a:t> </a:t>
            </a:r>
            <a:r>
              <a:rPr lang="en-US" sz="1550" dirty="0" err="1">
                <a:solidFill>
                  <a:schemeClr val="tx1">
                    <a:lumMod val="85000"/>
                    <a:lumOff val="15000"/>
                  </a:schemeClr>
                </a:solidFill>
              </a:rPr>
              <a:t>zaman</a:t>
            </a:r>
            <a:r>
              <a:rPr lang="en-US" sz="1550" dirty="0">
                <a:solidFill>
                  <a:schemeClr val="tx1">
                    <a:lumMod val="85000"/>
                    <a:lumOff val="15000"/>
                  </a:schemeClr>
                </a:solidFill>
              </a:rPr>
              <a:t> </a:t>
            </a:r>
            <a:r>
              <a:rPr lang="en-US" sz="1550" dirty="0" err="1">
                <a:solidFill>
                  <a:schemeClr val="tx1">
                    <a:lumMod val="85000"/>
                    <a:lumOff val="15000"/>
                  </a:schemeClr>
                </a:solidFill>
              </a:rPr>
              <a:t>kazandırır</a:t>
            </a:r>
            <a:r>
              <a:rPr lang="en-US" sz="1550" dirty="0">
                <a:solidFill>
                  <a:schemeClr val="tx1">
                    <a:lumMod val="85000"/>
                    <a:lumOff val="15000"/>
                  </a:schemeClr>
                </a:solidFill>
              </a:rPr>
              <a:t>. </a:t>
            </a:r>
            <a:endParaRPr lang="en-US" sz="1550" dirty="0">
              <a:solidFill>
                <a:schemeClr val="tx1">
                  <a:lumMod val="85000"/>
                  <a:lumOff val="15000"/>
                </a:schemeClr>
              </a:solidFill>
              <a:cs typeface="Calibri" panose="020F0502020204030204"/>
            </a:endParaRPr>
          </a:p>
        </p:txBody>
      </p:sp>
      <p:sp>
        <p:nvSpPr>
          <p:cNvPr id="9" name="Dikdörtgen 8">
            <a:hlinkClick r:id="rId4" action="ppaction://hlinksldjump"/>
          </p:cNvPr>
          <p:cNvSpPr/>
          <p:nvPr/>
        </p:nvSpPr>
        <p:spPr>
          <a:xfrm>
            <a:off x="3975826" y="5448322"/>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1821539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3" y="1246930"/>
            <a:ext cx="4916773" cy="5303771"/>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3882452" y="565128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2" name="Metin kutusu 1"/>
          <p:cNvSpPr txBox="1"/>
          <p:nvPr/>
        </p:nvSpPr>
        <p:spPr>
          <a:xfrm>
            <a:off x="3672590" y="1364105"/>
            <a:ext cx="4452079" cy="800219"/>
          </a:xfrm>
          <a:prstGeom prst="rect">
            <a:avLst/>
          </a:prstGeom>
          <a:noFill/>
        </p:spPr>
        <p:txBody>
          <a:bodyPr wrap="square" rtlCol="0">
            <a:spAutoFit/>
          </a:bodyPr>
          <a:lstStyle/>
          <a:p>
            <a:pPr algn="ctr"/>
            <a:r>
              <a:rPr lang="tr-TR" sz="2800" b="1" dirty="0"/>
              <a:t>Beden Dilinize Dikkat Edin</a:t>
            </a:r>
          </a:p>
          <a:p>
            <a:endParaRPr lang="tr-TR" dirty="0"/>
          </a:p>
        </p:txBody>
      </p:sp>
      <p:sp>
        <p:nvSpPr>
          <p:cNvPr id="8" name="Metin kutusu 7"/>
          <p:cNvSpPr txBox="1"/>
          <p:nvPr/>
        </p:nvSpPr>
        <p:spPr>
          <a:xfrm>
            <a:off x="3672590" y="1948720"/>
            <a:ext cx="4601980" cy="2377574"/>
          </a:xfrm>
          <a:prstGeom prst="rect">
            <a:avLst/>
          </a:prstGeom>
          <a:noFill/>
        </p:spPr>
        <p:txBody>
          <a:bodyPr wrap="square" lIns="91440" tIns="45720" rIns="91440" bIns="45720" rtlCol="0" anchor="t">
            <a:spAutoFit/>
          </a:bodyPr>
          <a:lstStyle/>
          <a:p>
            <a:pPr algn="just"/>
            <a:r>
              <a:rPr lang="en-US" sz="1650" dirty="0" err="1">
                <a:solidFill>
                  <a:schemeClr val="tx1">
                    <a:lumMod val="85000"/>
                    <a:lumOff val="15000"/>
                  </a:schemeClr>
                </a:solidFill>
              </a:rPr>
              <a:t>Bir</a:t>
            </a:r>
            <a:r>
              <a:rPr lang="en-US" sz="1650" dirty="0">
                <a:solidFill>
                  <a:schemeClr val="tx1">
                    <a:lumMod val="85000"/>
                    <a:lumOff val="15000"/>
                  </a:schemeClr>
                </a:solidFill>
              </a:rPr>
              <a:t> panel </a:t>
            </a:r>
            <a:r>
              <a:rPr lang="en-US" sz="1650" dirty="0" err="1">
                <a:solidFill>
                  <a:schemeClr val="tx1">
                    <a:lumMod val="85000"/>
                    <a:lumOff val="15000"/>
                  </a:schemeClr>
                </a:solidFill>
              </a:rPr>
              <a:t>mülakatında</a:t>
            </a:r>
            <a:r>
              <a:rPr lang="en-US" sz="1650" dirty="0">
                <a:solidFill>
                  <a:schemeClr val="tx1">
                    <a:lumMod val="85000"/>
                    <a:lumOff val="15000"/>
                  </a:schemeClr>
                </a:solidFill>
              </a:rPr>
              <a:t> </a:t>
            </a:r>
            <a:r>
              <a:rPr lang="en-US" sz="1650" dirty="0" err="1">
                <a:solidFill>
                  <a:schemeClr val="tx1">
                    <a:lumMod val="85000"/>
                    <a:lumOff val="15000"/>
                  </a:schemeClr>
                </a:solidFill>
              </a:rPr>
              <a:t>beden</a:t>
            </a:r>
            <a:r>
              <a:rPr lang="en-US" sz="1650" dirty="0">
                <a:solidFill>
                  <a:schemeClr val="tx1">
                    <a:lumMod val="85000"/>
                    <a:lumOff val="15000"/>
                  </a:schemeClr>
                </a:solidFill>
              </a:rPr>
              <a:t> </a:t>
            </a:r>
            <a:r>
              <a:rPr lang="en-US" sz="1650" dirty="0" err="1">
                <a:solidFill>
                  <a:schemeClr val="tx1">
                    <a:lumMod val="85000"/>
                    <a:lumOff val="15000"/>
                  </a:schemeClr>
                </a:solidFill>
              </a:rPr>
              <a:t>dili</a:t>
            </a:r>
            <a:r>
              <a:rPr lang="en-US" sz="1650" dirty="0">
                <a:solidFill>
                  <a:schemeClr val="tx1">
                    <a:lumMod val="85000"/>
                    <a:lumOff val="15000"/>
                  </a:schemeClr>
                </a:solidFill>
              </a:rPr>
              <a:t> </a:t>
            </a:r>
            <a:r>
              <a:rPr lang="en-US" sz="1650" dirty="0" err="1">
                <a:solidFill>
                  <a:schemeClr val="tx1">
                    <a:lumMod val="85000"/>
                    <a:lumOff val="15000"/>
                  </a:schemeClr>
                </a:solidFill>
              </a:rPr>
              <a:t>diğer</a:t>
            </a:r>
            <a:r>
              <a:rPr lang="en-US" sz="1650" dirty="0">
                <a:solidFill>
                  <a:schemeClr val="tx1">
                    <a:lumMod val="85000"/>
                    <a:lumOff val="15000"/>
                  </a:schemeClr>
                </a:solidFill>
              </a:rPr>
              <a:t> (</a:t>
            </a:r>
            <a:r>
              <a:rPr lang="en-US" sz="1650" dirty="0" err="1">
                <a:solidFill>
                  <a:schemeClr val="tx1">
                    <a:lumMod val="85000"/>
                    <a:lumOff val="15000"/>
                  </a:schemeClr>
                </a:solidFill>
              </a:rPr>
              <a:t>mülakat</a:t>
            </a:r>
            <a:r>
              <a:rPr lang="en-US" sz="1650" dirty="0">
                <a:solidFill>
                  <a:schemeClr val="tx1">
                    <a:lumMod val="85000"/>
                    <a:lumOff val="15000"/>
                  </a:schemeClr>
                </a:solidFill>
              </a:rPr>
              <a:t>) </a:t>
            </a:r>
            <a:r>
              <a:rPr lang="en-US" sz="1650" dirty="0" err="1">
                <a:solidFill>
                  <a:schemeClr val="tx1">
                    <a:lumMod val="85000"/>
                    <a:lumOff val="15000"/>
                  </a:schemeClr>
                </a:solidFill>
              </a:rPr>
              <a:t>tiplerinden</a:t>
            </a:r>
            <a:r>
              <a:rPr lang="en-US" sz="1650" dirty="0">
                <a:solidFill>
                  <a:schemeClr val="tx1">
                    <a:lumMod val="85000"/>
                    <a:lumOff val="15000"/>
                  </a:schemeClr>
                </a:solidFill>
              </a:rPr>
              <a:t> </a:t>
            </a:r>
            <a:r>
              <a:rPr lang="en-US" sz="1650" dirty="0" err="1">
                <a:solidFill>
                  <a:schemeClr val="tx1">
                    <a:lumMod val="85000"/>
                    <a:lumOff val="15000"/>
                  </a:schemeClr>
                </a:solidFill>
              </a:rPr>
              <a:t>daha</a:t>
            </a:r>
            <a:r>
              <a:rPr lang="en-US" sz="1650" dirty="0">
                <a:solidFill>
                  <a:schemeClr val="tx1">
                    <a:lumMod val="85000"/>
                    <a:lumOff val="15000"/>
                  </a:schemeClr>
                </a:solidFill>
              </a:rPr>
              <a:t> bile </a:t>
            </a:r>
            <a:r>
              <a:rPr lang="en-US" sz="1650" dirty="0" err="1">
                <a:solidFill>
                  <a:schemeClr val="tx1">
                    <a:lumMod val="85000"/>
                    <a:lumOff val="15000"/>
                  </a:schemeClr>
                </a:solidFill>
              </a:rPr>
              <a:t>önemli</a:t>
            </a:r>
            <a:r>
              <a:rPr lang="en-US" sz="1650" dirty="0">
                <a:solidFill>
                  <a:schemeClr val="tx1">
                    <a:lumMod val="85000"/>
                    <a:lumOff val="15000"/>
                  </a:schemeClr>
                </a:solidFill>
              </a:rPr>
              <a:t> </a:t>
            </a:r>
            <a:r>
              <a:rPr lang="en-US" sz="1650" dirty="0" err="1">
                <a:solidFill>
                  <a:schemeClr val="tx1">
                    <a:lumMod val="85000"/>
                    <a:lumOff val="15000"/>
                  </a:schemeClr>
                </a:solidFill>
              </a:rPr>
              <a:t>olabilir</a:t>
            </a:r>
            <a:r>
              <a:rPr lang="en-US" sz="1650" dirty="0">
                <a:solidFill>
                  <a:schemeClr val="tx1">
                    <a:lumMod val="85000"/>
                    <a:lumOff val="15000"/>
                  </a:schemeClr>
                </a:solidFill>
              </a:rPr>
              <a:t>. </a:t>
            </a:r>
            <a:r>
              <a:rPr lang="en-US" sz="1650" dirty="0" err="1">
                <a:solidFill>
                  <a:schemeClr val="tx1">
                    <a:lumMod val="85000"/>
                    <a:lumOff val="15000"/>
                  </a:schemeClr>
                </a:solidFill>
              </a:rPr>
              <a:t>Önünüzde</a:t>
            </a:r>
            <a:r>
              <a:rPr lang="en-US" sz="1650" dirty="0">
                <a:solidFill>
                  <a:schemeClr val="tx1">
                    <a:lumMod val="85000"/>
                    <a:lumOff val="15000"/>
                  </a:schemeClr>
                </a:solidFill>
              </a:rPr>
              <a:t> </a:t>
            </a:r>
            <a:r>
              <a:rPr lang="en-US" sz="1650" dirty="0" err="1">
                <a:solidFill>
                  <a:schemeClr val="tx1">
                    <a:lumMod val="85000"/>
                    <a:lumOff val="15000"/>
                  </a:schemeClr>
                </a:solidFill>
              </a:rPr>
              <a:t>bir</a:t>
            </a:r>
            <a:r>
              <a:rPr lang="en-US" sz="1650" dirty="0">
                <a:solidFill>
                  <a:schemeClr val="tx1">
                    <a:lumMod val="85000"/>
                    <a:lumOff val="15000"/>
                  </a:schemeClr>
                </a:solidFill>
              </a:rPr>
              <a:t> </a:t>
            </a:r>
            <a:r>
              <a:rPr lang="en-US" sz="1650" dirty="0" err="1">
                <a:solidFill>
                  <a:schemeClr val="tx1">
                    <a:lumMod val="85000"/>
                    <a:lumOff val="15000"/>
                  </a:schemeClr>
                </a:solidFill>
              </a:rPr>
              <a:t>masa</a:t>
            </a:r>
            <a:r>
              <a:rPr lang="en-US" sz="1650" dirty="0">
                <a:solidFill>
                  <a:schemeClr val="tx1">
                    <a:lumMod val="85000"/>
                    <a:lumOff val="15000"/>
                  </a:schemeClr>
                </a:solidFill>
              </a:rPr>
              <a:t> </a:t>
            </a:r>
            <a:r>
              <a:rPr lang="en-US" sz="1650" dirty="0" err="1">
                <a:solidFill>
                  <a:schemeClr val="tx1">
                    <a:lumMod val="85000"/>
                    <a:lumOff val="15000"/>
                  </a:schemeClr>
                </a:solidFill>
              </a:rPr>
              <a:t>veya</a:t>
            </a:r>
            <a:r>
              <a:rPr lang="en-US" sz="1650" dirty="0">
                <a:solidFill>
                  <a:schemeClr val="tx1">
                    <a:lumMod val="85000"/>
                    <a:lumOff val="15000"/>
                  </a:schemeClr>
                </a:solidFill>
              </a:rPr>
              <a:t> </a:t>
            </a:r>
            <a:r>
              <a:rPr lang="en-US" sz="1650" dirty="0" err="1">
                <a:solidFill>
                  <a:schemeClr val="tx1">
                    <a:lumMod val="85000"/>
                    <a:lumOff val="15000"/>
                  </a:schemeClr>
                </a:solidFill>
              </a:rPr>
              <a:t>sıra</a:t>
            </a:r>
            <a:r>
              <a:rPr lang="en-US" sz="1650" dirty="0">
                <a:solidFill>
                  <a:schemeClr val="tx1">
                    <a:lumMod val="85000"/>
                    <a:lumOff val="15000"/>
                  </a:schemeClr>
                </a:solidFill>
              </a:rPr>
              <a:t> </a:t>
            </a:r>
            <a:r>
              <a:rPr lang="en-US" sz="1650" dirty="0" err="1">
                <a:solidFill>
                  <a:schemeClr val="tx1">
                    <a:lumMod val="85000"/>
                    <a:lumOff val="15000"/>
                  </a:schemeClr>
                </a:solidFill>
              </a:rPr>
              <a:t>olmayabilir</a:t>
            </a:r>
            <a:r>
              <a:rPr lang="en-US" sz="1650" dirty="0">
                <a:solidFill>
                  <a:schemeClr val="tx1">
                    <a:lumMod val="85000"/>
                    <a:lumOff val="15000"/>
                  </a:schemeClr>
                </a:solidFill>
              </a:rPr>
              <a:t>. </a:t>
            </a:r>
            <a:r>
              <a:rPr lang="en-US" sz="1650" dirty="0" err="1">
                <a:solidFill>
                  <a:schemeClr val="tx1">
                    <a:lumMod val="85000"/>
                    <a:lumOff val="15000"/>
                  </a:schemeClr>
                </a:solidFill>
              </a:rPr>
              <a:t>Panele</a:t>
            </a:r>
            <a:r>
              <a:rPr lang="en-US" sz="1650" dirty="0">
                <a:solidFill>
                  <a:schemeClr val="tx1">
                    <a:lumMod val="85000"/>
                    <a:lumOff val="15000"/>
                  </a:schemeClr>
                </a:solidFill>
              </a:rPr>
              <a:t> </a:t>
            </a:r>
            <a:r>
              <a:rPr lang="en-US" sz="1650" dirty="0" err="1">
                <a:solidFill>
                  <a:schemeClr val="tx1">
                    <a:lumMod val="85000"/>
                    <a:lumOff val="15000"/>
                  </a:schemeClr>
                </a:solidFill>
              </a:rPr>
              <a:t>bakan</a:t>
            </a:r>
            <a:r>
              <a:rPr lang="en-US" sz="1650" dirty="0">
                <a:solidFill>
                  <a:schemeClr val="tx1">
                    <a:lumMod val="85000"/>
                    <a:lumOff val="15000"/>
                  </a:schemeClr>
                </a:solidFill>
              </a:rPr>
              <a:t> </a:t>
            </a:r>
            <a:r>
              <a:rPr lang="en-US" sz="1650" dirty="0" err="1">
                <a:solidFill>
                  <a:schemeClr val="tx1">
                    <a:lumMod val="85000"/>
                    <a:lumOff val="15000"/>
                  </a:schemeClr>
                </a:solidFill>
              </a:rPr>
              <a:t>bir</a:t>
            </a:r>
            <a:r>
              <a:rPr lang="en-US" sz="1650" dirty="0">
                <a:solidFill>
                  <a:schemeClr val="tx1">
                    <a:lumMod val="85000"/>
                    <a:lumOff val="15000"/>
                  </a:schemeClr>
                </a:solidFill>
              </a:rPr>
              <a:t> </a:t>
            </a:r>
            <a:r>
              <a:rPr lang="en-US" sz="1650" dirty="0" err="1">
                <a:solidFill>
                  <a:schemeClr val="tx1">
                    <a:lumMod val="85000"/>
                    <a:lumOff val="15000"/>
                  </a:schemeClr>
                </a:solidFill>
              </a:rPr>
              <a:t>odanın</a:t>
            </a:r>
            <a:r>
              <a:rPr lang="en-US" sz="1650" dirty="0">
                <a:solidFill>
                  <a:schemeClr val="tx1">
                    <a:lumMod val="85000"/>
                    <a:lumOff val="15000"/>
                  </a:schemeClr>
                </a:solidFill>
              </a:rPr>
              <a:t> </a:t>
            </a:r>
            <a:r>
              <a:rPr lang="en-US" sz="1650" dirty="0" err="1">
                <a:solidFill>
                  <a:schemeClr val="tx1">
                    <a:lumMod val="85000"/>
                    <a:lumOff val="15000"/>
                  </a:schemeClr>
                </a:solidFill>
              </a:rPr>
              <a:t>ortasındaki</a:t>
            </a:r>
            <a:r>
              <a:rPr lang="en-US" sz="1650" dirty="0">
                <a:solidFill>
                  <a:schemeClr val="tx1">
                    <a:lumMod val="85000"/>
                    <a:lumOff val="15000"/>
                  </a:schemeClr>
                </a:solidFill>
              </a:rPr>
              <a:t> </a:t>
            </a:r>
            <a:r>
              <a:rPr lang="en-US" sz="1650" dirty="0" err="1">
                <a:solidFill>
                  <a:schemeClr val="tx1">
                    <a:lumMod val="85000"/>
                    <a:lumOff val="15000"/>
                  </a:schemeClr>
                </a:solidFill>
              </a:rPr>
              <a:t>sandalyede</a:t>
            </a:r>
            <a:r>
              <a:rPr lang="en-US" sz="1650" dirty="0">
                <a:solidFill>
                  <a:schemeClr val="tx1">
                    <a:lumMod val="85000"/>
                    <a:lumOff val="15000"/>
                  </a:schemeClr>
                </a:solidFill>
              </a:rPr>
              <a:t> </a:t>
            </a:r>
            <a:r>
              <a:rPr lang="en-US" sz="1650" dirty="0" err="1">
                <a:solidFill>
                  <a:schemeClr val="tx1">
                    <a:lumMod val="85000"/>
                    <a:lumOff val="15000"/>
                  </a:schemeClr>
                </a:solidFill>
              </a:rPr>
              <a:t>oturuyor</a:t>
            </a:r>
            <a:r>
              <a:rPr lang="en-US" sz="1650" dirty="0">
                <a:solidFill>
                  <a:schemeClr val="tx1">
                    <a:lumMod val="85000"/>
                    <a:lumOff val="15000"/>
                  </a:schemeClr>
                </a:solidFill>
              </a:rPr>
              <a:t> </a:t>
            </a:r>
            <a:r>
              <a:rPr lang="en-US" sz="1650" dirty="0" err="1">
                <a:solidFill>
                  <a:schemeClr val="tx1">
                    <a:lumMod val="85000"/>
                    <a:lumOff val="15000"/>
                  </a:schemeClr>
                </a:solidFill>
              </a:rPr>
              <a:t>olabilirsiniz</a:t>
            </a:r>
            <a:r>
              <a:rPr lang="en-US" sz="1650" dirty="0">
                <a:solidFill>
                  <a:schemeClr val="tx1">
                    <a:lumMod val="85000"/>
                    <a:lumOff val="15000"/>
                  </a:schemeClr>
                </a:solidFill>
              </a:rPr>
              <a:t>. </a:t>
            </a:r>
          </a:p>
          <a:p>
            <a:pPr algn="just"/>
            <a:endParaRPr lang="en-US" sz="1650" dirty="0">
              <a:solidFill>
                <a:schemeClr val="tx1">
                  <a:lumMod val="85000"/>
                  <a:lumOff val="15000"/>
                </a:schemeClr>
              </a:solidFill>
            </a:endParaRPr>
          </a:p>
          <a:p>
            <a:pPr algn="just"/>
            <a:r>
              <a:rPr lang="en-US" sz="1650" dirty="0" err="1">
                <a:solidFill>
                  <a:schemeClr val="tx1">
                    <a:lumMod val="85000"/>
                    <a:lumOff val="15000"/>
                  </a:schemeClr>
                </a:solidFill>
              </a:rPr>
              <a:t>Ayaklarınızı</a:t>
            </a:r>
            <a:r>
              <a:rPr lang="en-US" sz="1650" dirty="0">
                <a:solidFill>
                  <a:schemeClr val="tx1">
                    <a:lumMod val="85000"/>
                    <a:lumOff val="15000"/>
                  </a:schemeClr>
                </a:solidFill>
              </a:rPr>
              <a:t> </a:t>
            </a:r>
            <a:r>
              <a:rPr lang="en-US" sz="1650" dirty="0" err="1">
                <a:solidFill>
                  <a:schemeClr val="tx1">
                    <a:lumMod val="85000"/>
                    <a:lumOff val="15000"/>
                  </a:schemeClr>
                </a:solidFill>
              </a:rPr>
              <a:t>yere</a:t>
            </a:r>
            <a:r>
              <a:rPr lang="en-US" sz="1650" dirty="0">
                <a:solidFill>
                  <a:schemeClr val="tx1">
                    <a:lumMod val="85000"/>
                    <a:lumOff val="15000"/>
                  </a:schemeClr>
                </a:solidFill>
              </a:rPr>
              <a:t> </a:t>
            </a:r>
            <a:r>
              <a:rPr lang="en-US" sz="1650" dirty="0" err="1">
                <a:solidFill>
                  <a:schemeClr val="tx1">
                    <a:lumMod val="85000"/>
                    <a:lumOff val="15000"/>
                  </a:schemeClr>
                </a:solidFill>
              </a:rPr>
              <a:t>vurmak</a:t>
            </a:r>
            <a:r>
              <a:rPr lang="en-US" sz="1650" dirty="0">
                <a:solidFill>
                  <a:schemeClr val="tx1">
                    <a:lumMod val="85000"/>
                    <a:lumOff val="15000"/>
                  </a:schemeClr>
                </a:solidFill>
              </a:rPr>
              <a:t> </a:t>
            </a:r>
            <a:r>
              <a:rPr lang="en-US" sz="1650" dirty="0" err="1">
                <a:solidFill>
                  <a:schemeClr val="tx1">
                    <a:lumMod val="85000"/>
                    <a:lumOff val="15000"/>
                  </a:schemeClr>
                </a:solidFill>
              </a:rPr>
              <a:t>veya</a:t>
            </a:r>
            <a:r>
              <a:rPr lang="en-US" sz="1650" dirty="0">
                <a:solidFill>
                  <a:schemeClr val="tx1">
                    <a:lumMod val="85000"/>
                    <a:lumOff val="15000"/>
                  </a:schemeClr>
                </a:solidFill>
              </a:rPr>
              <a:t> </a:t>
            </a:r>
            <a:r>
              <a:rPr lang="en-US" sz="1650" dirty="0" err="1">
                <a:solidFill>
                  <a:schemeClr val="tx1">
                    <a:lumMod val="85000"/>
                    <a:lumOff val="15000"/>
                  </a:schemeClr>
                </a:solidFill>
              </a:rPr>
              <a:t>parmaklarınızla</a:t>
            </a:r>
            <a:r>
              <a:rPr lang="en-US" sz="1650" dirty="0">
                <a:solidFill>
                  <a:schemeClr val="tx1">
                    <a:lumMod val="85000"/>
                    <a:lumOff val="15000"/>
                  </a:schemeClr>
                </a:solidFill>
              </a:rPr>
              <a:t> </a:t>
            </a:r>
            <a:r>
              <a:rPr lang="en-US" sz="1650" dirty="0" err="1">
                <a:solidFill>
                  <a:schemeClr val="tx1">
                    <a:lumMod val="85000"/>
                    <a:lumOff val="15000"/>
                  </a:schemeClr>
                </a:solidFill>
              </a:rPr>
              <a:t>davul</a:t>
            </a:r>
            <a:r>
              <a:rPr lang="en-US" sz="1650" dirty="0">
                <a:solidFill>
                  <a:schemeClr val="tx1">
                    <a:lumMod val="85000"/>
                    <a:lumOff val="15000"/>
                  </a:schemeClr>
                </a:solidFill>
              </a:rPr>
              <a:t> </a:t>
            </a:r>
            <a:r>
              <a:rPr lang="en-US" sz="1650" dirty="0" err="1">
                <a:solidFill>
                  <a:schemeClr val="tx1">
                    <a:lumMod val="85000"/>
                    <a:lumOff val="15000"/>
                  </a:schemeClr>
                </a:solidFill>
              </a:rPr>
              <a:t>çalmak</a:t>
            </a:r>
            <a:r>
              <a:rPr lang="en-US" sz="1650" dirty="0">
                <a:solidFill>
                  <a:schemeClr val="tx1">
                    <a:lumMod val="85000"/>
                    <a:lumOff val="15000"/>
                  </a:schemeClr>
                </a:solidFill>
              </a:rPr>
              <a:t> </a:t>
            </a:r>
            <a:r>
              <a:rPr lang="en-US" sz="1650" dirty="0" err="1">
                <a:solidFill>
                  <a:schemeClr val="tx1">
                    <a:lumMod val="85000"/>
                    <a:lumOff val="15000"/>
                  </a:schemeClr>
                </a:solidFill>
              </a:rPr>
              <a:t>gibi</a:t>
            </a:r>
            <a:r>
              <a:rPr lang="en-US" sz="1650" dirty="0">
                <a:solidFill>
                  <a:schemeClr val="tx1">
                    <a:lumMod val="85000"/>
                    <a:lumOff val="15000"/>
                  </a:schemeClr>
                </a:solidFill>
              </a:rPr>
              <a:t> «</a:t>
            </a:r>
            <a:r>
              <a:rPr lang="en-US" sz="1650" dirty="0" err="1">
                <a:solidFill>
                  <a:schemeClr val="tx1">
                    <a:lumMod val="85000"/>
                    <a:lumOff val="15000"/>
                  </a:schemeClr>
                </a:solidFill>
              </a:rPr>
              <a:t>gergin</a:t>
            </a:r>
            <a:r>
              <a:rPr lang="en-US" sz="1650" dirty="0">
                <a:solidFill>
                  <a:schemeClr val="tx1">
                    <a:lumMod val="85000"/>
                    <a:lumOff val="15000"/>
                  </a:schemeClr>
                </a:solidFill>
              </a:rPr>
              <a:t>» </a:t>
            </a:r>
            <a:r>
              <a:rPr lang="en-US" sz="1650" dirty="0" err="1">
                <a:solidFill>
                  <a:schemeClr val="tx1">
                    <a:lumMod val="85000"/>
                    <a:lumOff val="15000"/>
                  </a:schemeClr>
                </a:solidFill>
              </a:rPr>
              <a:t>aktiviteler</a:t>
            </a:r>
            <a:r>
              <a:rPr lang="en-US" sz="1650" dirty="0">
                <a:solidFill>
                  <a:schemeClr val="tx1">
                    <a:lumMod val="85000"/>
                    <a:lumOff val="15000"/>
                  </a:schemeClr>
                </a:solidFill>
              </a:rPr>
              <a:t> </a:t>
            </a:r>
            <a:r>
              <a:rPr lang="en-US" sz="1650" dirty="0" err="1">
                <a:solidFill>
                  <a:schemeClr val="tx1">
                    <a:lumMod val="85000"/>
                    <a:lumOff val="15000"/>
                  </a:schemeClr>
                </a:solidFill>
              </a:rPr>
              <a:t>yapmadığınızdan</a:t>
            </a:r>
            <a:r>
              <a:rPr lang="en-US" sz="1650" dirty="0">
                <a:solidFill>
                  <a:schemeClr val="tx1">
                    <a:lumMod val="85000"/>
                    <a:lumOff val="15000"/>
                  </a:schemeClr>
                </a:solidFill>
              </a:rPr>
              <a:t> </a:t>
            </a:r>
            <a:r>
              <a:rPr lang="en-US" sz="1650" dirty="0" err="1">
                <a:solidFill>
                  <a:schemeClr val="tx1">
                    <a:lumMod val="85000"/>
                    <a:lumOff val="15000"/>
                  </a:schemeClr>
                </a:solidFill>
              </a:rPr>
              <a:t>emin</a:t>
            </a:r>
            <a:r>
              <a:rPr lang="en-US" sz="1650" dirty="0">
                <a:solidFill>
                  <a:schemeClr val="tx1">
                    <a:lumMod val="85000"/>
                    <a:lumOff val="15000"/>
                  </a:schemeClr>
                </a:solidFill>
              </a:rPr>
              <a:t> </a:t>
            </a:r>
            <a:r>
              <a:rPr lang="en-US" sz="1650" dirty="0" err="1">
                <a:solidFill>
                  <a:schemeClr val="tx1">
                    <a:lumMod val="85000"/>
                    <a:lumOff val="15000"/>
                  </a:schemeClr>
                </a:solidFill>
              </a:rPr>
              <a:t>olun</a:t>
            </a:r>
            <a:r>
              <a:rPr lang="en-US" sz="1650" dirty="0">
                <a:solidFill>
                  <a:schemeClr val="tx1">
                    <a:lumMod val="85000"/>
                    <a:lumOff val="15000"/>
                  </a:schemeClr>
                </a:solidFill>
              </a:rPr>
              <a:t>,. </a:t>
            </a:r>
            <a:r>
              <a:rPr lang="en-US" sz="1650" dirty="0" err="1">
                <a:solidFill>
                  <a:schemeClr val="tx1">
                    <a:lumMod val="85000"/>
                    <a:lumOff val="15000"/>
                  </a:schemeClr>
                </a:solidFill>
              </a:rPr>
              <a:t>Dik</a:t>
            </a:r>
            <a:r>
              <a:rPr lang="en-US" sz="1650" dirty="0">
                <a:solidFill>
                  <a:schemeClr val="tx1">
                    <a:lumMod val="85000"/>
                    <a:lumOff val="15000"/>
                  </a:schemeClr>
                </a:solidFill>
              </a:rPr>
              <a:t> </a:t>
            </a:r>
            <a:r>
              <a:rPr lang="en-US" sz="1650" dirty="0" err="1">
                <a:solidFill>
                  <a:schemeClr val="tx1">
                    <a:lumMod val="85000"/>
                    <a:lumOff val="15000"/>
                  </a:schemeClr>
                </a:solidFill>
              </a:rPr>
              <a:t>oturun</a:t>
            </a:r>
            <a:r>
              <a:rPr lang="en-US" sz="1650" dirty="0">
                <a:solidFill>
                  <a:schemeClr val="tx1">
                    <a:lumMod val="85000"/>
                    <a:lumOff val="15000"/>
                  </a:schemeClr>
                </a:solidFill>
              </a:rPr>
              <a:t> </a:t>
            </a:r>
            <a:r>
              <a:rPr lang="en-US" sz="1650" dirty="0" err="1">
                <a:solidFill>
                  <a:schemeClr val="tx1">
                    <a:lumMod val="85000"/>
                    <a:lumOff val="15000"/>
                  </a:schemeClr>
                </a:solidFill>
              </a:rPr>
              <a:t>ve</a:t>
            </a:r>
            <a:r>
              <a:rPr lang="en-US" sz="1650" dirty="0">
                <a:solidFill>
                  <a:schemeClr val="tx1">
                    <a:lumMod val="85000"/>
                    <a:lumOff val="15000"/>
                  </a:schemeClr>
                </a:solidFill>
              </a:rPr>
              <a:t> </a:t>
            </a:r>
            <a:r>
              <a:rPr lang="en-US" sz="1650" dirty="0" err="1">
                <a:solidFill>
                  <a:schemeClr val="tx1">
                    <a:lumMod val="85000"/>
                    <a:lumOff val="15000"/>
                  </a:schemeClr>
                </a:solidFill>
              </a:rPr>
              <a:t>diğer</a:t>
            </a:r>
            <a:r>
              <a:rPr lang="en-US" sz="1650" dirty="0">
                <a:solidFill>
                  <a:schemeClr val="tx1">
                    <a:lumMod val="85000"/>
                    <a:lumOff val="15000"/>
                  </a:schemeClr>
                </a:solidFill>
              </a:rPr>
              <a:t> </a:t>
            </a:r>
            <a:r>
              <a:rPr lang="en-US" sz="1650" dirty="0" err="1">
                <a:solidFill>
                  <a:schemeClr val="tx1">
                    <a:lumMod val="85000"/>
                    <a:lumOff val="15000"/>
                  </a:schemeClr>
                </a:solidFill>
              </a:rPr>
              <a:t>görüşmelerde</a:t>
            </a:r>
            <a:r>
              <a:rPr lang="en-US" sz="1650" dirty="0">
                <a:solidFill>
                  <a:schemeClr val="tx1">
                    <a:lumMod val="85000"/>
                    <a:lumOff val="15000"/>
                  </a:schemeClr>
                </a:solidFill>
              </a:rPr>
              <a:t> </a:t>
            </a:r>
            <a:r>
              <a:rPr lang="en-US" sz="1650" dirty="0" err="1">
                <a:solidFill>
                  <a:schemeClr val="tx1">
                    <a:lumMod val="85000"/>
                    <a:lumOff val="15000"/>
                  </a:schemeClr>
                </a:solidFill>
              </a:rPr>
              <a:t>yaptığınız</a:t>
            </a:r>
            <a:r>
              <a:rPr lang="en-US" sz="1650" dirty="0">
                <a:solidFill>
                  <a:schemeClr val="tx1">
                    <a:lumMod val="85000"/>
                    <a:lumOff val="15000"/>
                  </a:schemeClr>
                </a:solidFill>
              </a:rPr>
              <a:t> </a:t>
            </a:r>
            <a:r>
              <a:rPr lang="en-US" sz="1650" dirty="0" err="1">
                <a:solidFill>
                  <a:schemeClr val="tx1">
                    <a:lumMod val="85000"/>
                    <a:lumOff val="15000"/>
                  </a:schemeClr>
                </a:solidFill>
              </a:rPr>
              <a:t>gibi</a:t>
            </a:r>
            <a:r>
              <a:rPr lang="en-US" sz="1650" dirty="0">
                <a:solidFill>
                  <a:schemeClr val="tx1">
                    <a:lumMod val="85000"/>
                    <a:lumOff val="15000"/>
                  </a:schemeClr>
                </a:solidFill>
              </a:rPr>
              <a:t> </a:t>
            </a:r>
            <a:r>
              <a:rPr lang="en-US" sz="1650" dirty="0" err="1">
                <a:solidFill>
                  <a:schemeClr val="tx1">
                    <a:lumMod val="85000"/>
                    <a:lumOff val="15000"/>
                  </a:schemeClr>
                </a:solidFill>
              </a:rPr>
              <a:t>panelde</a:t>
            </a:r>
            <a:r>
              <a:rPr lang="en-US" sz="1650" dirty="0">
                <a:solidFill>
                  <a:schemeClr val="tx1">
                    <a:lumMod val="85000"/>
                    <a:lumOff val="15000"/>
                  </a:schemeClr>
                </a:solidFill>
              </a:rPr>
              <a:t> </a:t>
            </a:r>
            <a:r>
              <a:rPr lang="en-US" sz="1650" dirty="0" err="1">
                <a:solidFill>
                  <a:schemeClr val="tx1">
                    <a:lumMod val="85000"/>
                    <a:lumOff val="15000"/>
                  </a:schemeClr>
                </a:solidFill>
              </a:rPr>
              <a:t>konuşun</a:t>
            </a:r>
            <a:r>
              <a:rPr lang="en-US" sz="1650" dirty="0">
                <a:solidFill>
                  <a:schemeClr val="tx1">
                    <a:lumMod val="85000"/>
                    <a:lumOff val="15000"/>
                  </a:schemeClr>
                </a:solidFill>
              </a:rPr>
              <a:t>. </a:t>
            </a:r>
          </a:p>
        </p:txBody>
      </p:sp>
      <p:sp>
        <p:nvSpPr>
          <p:cNvPr id="9" name="Dikdörtgen 8">
            <a:hlinkClick r:id="rId4" action="ppaction://hlinksldjump"/>
          </p:cNvPr>
          <p:cNvSpPr/>
          <p:nvPr/>
        </p:nvSpPr>
        <p:spPr>
          <a:xfrm>
            <a:off x="3753173" y="5538223"/>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4126022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1" y="1233554"/>
            <a:ext cx="4916773" cy="5290347"/>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3837478" y="5504137"/>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2" name="Metin kutusu 1"/>
          <p:cNvSpPr txBox="1"/>
          <p:nvPr/>
        </p:nvSpPr>
        <p:spPr>
          <a:xfrm>
            <a:off x="3547556" y="1383408"/>
            <a:ext cx="4916773" cy="523220"/>
          </a:xfrm>
          <a:prstGeom prst="rect">
            <a:avLst/>
          </a:prstGeom>
          <a:noFill/>
        </p:spPr>
        <p:txBody>
          <a:bodyPr wrap="square" rtlCol="0">
            <a:spAutoFit/>
          </a:bodyPr>
          <a:lstStyle/>
          <a:p>
            <a:pPr algn="ctr"/>
            <a:r>
              <a:rPr lang="tr-TR" sz="2800" b="1" dirty="0"/>
              <a:t>Yüksek Sesle Konuş</a:t>
            </a:r>
          </a:p>
        </p:txBody>
      </p:sp>
      <p:sp>
        <p:nvSpPr>
          <p:cNvPr id="8" name="Metin kutusu 7"/>
          <p:cNvSpPr txBox="1"/>
          <p:nvPr/>
        </p:nvSpPr>
        <p:spPr>
          <a:xfrm>
            <a:off x="3679412" y="2357097"/>
            <a:ext cx="4558353" cy="1754326"/>
          </a:xfrm>
          <a:prstGeom prst="rect">
            <a:avLst/>
          </a:prstGeom>
          <a:noFill/>
        </p:spPr>
        <p:txBody>
          <a:bodyPr wrap="square" lIns="91440" tIns="45720" rIns="91440" bIns="45720" rtlCol="0" anchor="t">
            <a:spAutoFit/>
          </a:bodyPr>
          <a:lstStyle/>
          <a:p>
            <a:pPr algn="just"/>
            <a:r>
              <a:rPr lang="en-US" dirty="0" err="1">
                <a:solidFill>
                  <a:schemeClr val="tx1">
                    <a:lumMod val="85000"/>
                    <a:lumOff val="15000"/>
                  </a:schemeClr>
                </a:solidFill>
              </a:rPr>
              <a:t>Beden</a:t>
            </a:r>
            <a:r>
              <a:rPr lang="en-US" dirty="0">
                <a:solidFill>
                  <a:schemeClr val="tx1">
                    <a:lumMod val="85000"/>
                    <a:lumOff val="15000"/>
                  </a:schemeClr>
                </a:solidFill>
              </a:rPr>
              <a:t> </a:t>
            </a:r>
            <a:r>
              <a:rPr lang="en-US" dirty="0" err="1">
                <a:solidFill>
                  <a:schemeClr val="tx1">
                    <a:lumMod val="85000"/>
                    <a:lumOff val="15000"/>
                  </a:schemeClr>
                </a:solidFill>
              </a:rPr>
              <a:t>dilinden</a:t>
            </a:r>
            <a:r>
              <a:rPr lang="en-US" dirty="0">
                <a:solidFill>
                  <a:schemeClr val="tx1">
                    <a:lumMod val="85000"/>
                    <a:lumOff val="15000"/>
                  </a:schemeClr>
                </a:solidFill>
              </a:rPr>
              <a:t> </a:t>
            </a:r>
            <a:r>
              <a:rPr lang="en-US" dirty="0" err="1">
                <a:solidFill>
                  <a:schemeClr val="tx1">
                    <a:lumMod val="85000"/>
                    <a:lumOff val="15000"/>
                  </a:schemeClr>
                </a:solidFill>
              </a:rPr>
              <a:t>bahsederken</a:t>
            </a:r>
            <a:r>
              <a:rPr lang="en-US" dirty="0">
                <a:solidFill>
                  <a:schemeClr val="tx1">
                    <a:lumMod val="85000"/>
                    <a:lumOff val="15000"/>
                  </a:schemeClr>
                </a:solidFill>
              </a:rPr>
              <a:t> </a:t>
            </a:r>
            <a:r>
              <a:rPr lang="en-US" dirty="0" err="1">
                <a:solidFill>
                  <a:schemeClr val="tx1">
                    <a:lumMod val="85000"/>
                    <a:lumOff val="15000"/>
                  </a:schemeClr>
                </a:solidFill>
              </a:rPr>
              <a:t>ses</a:t>
            </a:r>
            <a:r>
              <a:rPr lang="en-US" dirty="0">
                <a:solidFill>
                  <a:schemeClr val="tx1">
                    <a:lumMod val="85000"/>
                    <a:lumOff val="15000"/>
                  </a:schemeClr>
                </a:solidFill>
              </a:rPr>
              <a:t> </a:t>
            </a:r>
            <a:r>
              <a:rPr lang="en-US" dirty="0" err="1">
                <a:solidFill>
                  <a:schemeClr val="tx1">
                    <a:lumMod val="85000"/>
                    <a:lumOff val="15000"/>
                  </a:schemeClr>
                </a:solidFill>
              </a:rPr>
              <a:t>seviyesinden</a:t>
            </a:r>
            <a:r>
              <a:rPr lang="en-US" dirty="0">
                <a:solidFill>
                  <a:schemeClr val="tx1">
                    <a:lumMod val="85000"/>
                    <a:lumOff val="15000"/>
                  </a:schemeClr>
                </a:solidFill>
              </a:rPr>
              <a:t> de </a:t>
            </a:r>
            <a:r>
              <a:rPr lang="en-US" dirty="0" err="1">
                <a:solidFill>
                  <a:schemeClr val="tx1">
                    <a:lumMod val="85000"/>
                    <a:lumOff val="15000"/>
                  </a:schemeClr>
                </a:solidFill>
              </a:rPr>
              <a:t>bahsedelim</a:t>
            </a:r>
            <a:r>
              <a:rPr lang="en-US" dirty="0">
                <a:solidFill>
                  <a:schemeClr val="tx1">
                    <a:lumMod val="85000"/>
                    <a:lumOff val="15000"/>
                  </a:schemeClr>
                </a:solidFill>
              </a:rPr>
              <a:t>. Panel </a:t>
            </a:r>
            <a:r>
              <a:rPr lang="en-US" dirty="0" err="1">
                <a:solidFill>
                  <a:schemeClr val="tx1">
                    <a:lumMod val="85000"/>
                    <a:lumOff val="15000"/>
                  </a:schemeClr>
                </a:solidFill>
              </a:rPr>
              <a:t>mülakatında</a:t>
            </a:r>
            <a:r>
              <a:rPr lang="en-US" dirty="0">
                <a:solidFill>
                  <a:schemeClr val="tx1">
                    <a:lumMod val="85000"/>
                    <a:lumOff val="15000"/>
                  </a:schemeClr>
                </a:solidFill>
              </a:rPr>
              <a:t> </a:t>
            </a:r>
            <a:r>
              <a:rPr lang="en-US" dirty="0" err="1">
                <a:solidFill>
                  <a:schemeClr val="tx1">
                    <a:lumMod val="85000"/>
                    <a:lumOff val="15000"/>
                  </a:schemeClr>
                </a:solidFill>
              </a:rPr>
              <a:t>normalden</a:t>
            </a:r>
            <a:r>
              <a:rPr lang="en-US" dirty="0">
                <a:solidFill>
                  <a:schemeClr val="tx1">
                    <a:lumMod val="85000"/>
                    <a:lumOff val="15000"/>
                  </a:schemeClr>
                </a:solidFill>
              </a:rPr>
              <a:t> </a:t>
            </a:r>
            <a:r>
              <a:rPr lang="en-US" dirty="0" err="1">
                <a:solidFill>
                  <a:schemeClr val="tx1">
                    <a:lumMod val="85000"/>
                    <a:lumOff val="15000"/>
                  </a:schemeClr>
                </a:solidFill>
              </a:rPr>
              <a:t>daha</a:t>
            </a:r>
            <a:r>
              <a:rPr lang="en-US" dirty="0">
                <a:solidFill>
                  <a:schemeClr val="tx1">
                    <a:lumMod val="85000"/>
                    <a:lumOff val="15000"/>
                  </a:schemeClr>
                </a:solidFill>
              </a:rPr>
              <a:t> </a:t>
            </a:r>
            <a:r>
              <a:rPr lang="en-US" dirty="0" err="1">
                <a:solidFill>
                  <a:schemeClr val="tx1">
                    <a:lumMod val="85000"/>
                    <a:lumOff val="15000"/>
                  </a:schemeClr>
                </a:solidFill>
              </a:rPr>
              <a:t>yüksek</a:t>
            </a:r>
            <a:r>
              <a:rPr lang="en-US" dirty="0">
                <a:solidFill>
                  <a:schemeClr val="tx1">
                    <a:lumMod val="85000"/>
                    <a:lumOff val="15000"/>
                  </a:schemeClr>
                </a:solidFill>
              </a:rPr>
              <a:t> </a:t>
            </a:r>
            <a:r>
              <a:rPr lang="en-US" dirty="0" err="1">
                <a:solidFill>
                  <a:schemeClr val="tx1">
                    <a:lumMod val="85000"/>
                    <a:lumOff val="15000"/>
                  </a:schemeClr>
                </a:solidFill>
              </a:rPr>
              <a:t>sesle</a:t>
            </a:r>
            <a:r>
              <a:rPr lang="en-US" dirty="0">
                <a:solidFill>
                  <a:schemeClr val="tx1">
                    <a:lumMod val="85000"/>
                    <a:lumOff val="15000"/>
                  </a:schemeClr>
                </a:solidFill>
              </a:rPr>
              <a:t> </a:t>
            </a:r>
            <a:r>
              <a:rPr lang="en-US" dirty="0" err="1">
                <a:solidFill>
                  <a:schemeClr val="tx1">
                    <a:lumMod val="85000"/>
                    <a:lumOff val="15000"/>
                  </a:schemeClr>
                </a:solidFill>
              </a:rPr>
              <a:t>konuşmanız</a:t>
            </a:r>
            <a:r>
              <a:rPr lang="en-US" dirty="0">
                <a:solidFill>
                  <a:schemeClr val="tx1">
                    <a:lumMod val="85000"/>
                    <a:lumOff val="15000"/>
                  </a:schemeClr>
                </a:solidFill>
              </a:rPr>
              <a:t> </a:t>
            </a:r>
            <a:r>
              <a:rPr lang="en-US" dirty="0" err="1">
                <a:solidFill>
                  <a:schemeClr val="tx1">
                    <a:lumMod val="85000"/>
                    <a:lumOff val="15000"/>
                  </a:schemeClr>
                </a:solidFill>
              </a:rPr>
              <a:t>gerekebilir</a:t>
            </a:r>
            <a:r>
              <a:rPr lang="en-US" dirty="0">
                <a:solidFill>
                  <a:schemeClr val="tx1">
                    <a:lumMod val="85000"/>
                    <a:lumOff val="15000"/>
                  </a:schemeClr>
                </a:solidFill>
              </a:rPr>
              <a:t>. Bu ilk </a:t>
            </a:r>
            <a:r>
              <a:rPr lang="en-US" dirty="0" err="1">
                <a:solidFill>
                  <a:schemeClr val="tx1">
                    <a:lumMod val="85000"/>
                    <a:lumOff val="15000"/>
                  </a:schemeClr>
                </a:solidFill>
              </a:rPr>
              <a:t>başta</a:t>
            </a:r>
            <a:r>
              <a:rPr lang="en-US" dirty="0">
                <a:solidFill>
                  <a:schemeClr val="tx1">
                    <a:lumMod val="85000"/>
                    <a:lumOff val="15000"/>
                  </a:schemeClr>
                </a:solidFill>
              </a:rPr>
              <a:t> </a:t>
            </a:r>
            <a:r>
              <a:rPr lang="en-US" dirty="0" err="1">
                <a:solidFill>
                  <a:schemeClr val="tx1">
                    <a:lumMod val="85000"/>
                    <a:lumOff val="15000"/>
                  </a:schemeClr>
                </a:solidFill>
              </a:rPr>
              <a:t>rahatsız</a:t>
            </a:r>
            <a:r>
              <a:rPr lang="en-US" dirty="0">
                <a:solidFill>
                  <a:schemeClr val="tx1">
                    <a:lumMod val="85000"/>
                    <a:lumOff val="15000"/>
                  </a:schemeClr>
                </a:solidFill>
              </a:rPr>
              <a:t> </a:t>
            </a:r>
            <a:r>
              <a:rPr lang="en-US" dirty="0" err="1">
                <a:solidFill>
                  <a:schemeClr val="tx1">
                    <a:lumMod val="85000"/>
                    <a:lumOff val="15000"/>
                  </a:schemeClr>
                </a:solidFill>
              </a:rPr>
              <a:t>edici</a:t>
            </a:r>
            <a:r>
              <a:rPr lang="en-US" dirty="0">
                <a:solidFill>
                  <a:schemeClr val="tx1">
                    <a:lumMod val="85000"/>
                    <a:lumOff val="15000"/>
                  </a:schemeClr>
                </a:solidFill>
              </a:rPr>
              <a:t> </a:t>
            </a:r>
            <a:r>
              <a:rPr lang="en-US" dirty="0" err="1">
                <a:solidFill>
                  <a:schemeClr val="tx1">
                    <a:lumMod val="85000"/>
                    <a:lumOff val="15000"/>
                  </a:schemeClr>
                </a:solidFill>
              </a:rPr>
              <a:t>olabilir</a:t>
            </a:r>
            <a:r>
              <a:rPr lang="en-US" dirty="0">
                <a:solidFill>
                  <a:schemeClr val="tx1">
                    <a:lumMod val="85000"/>
                    <a:lumOff val="15000"/>
                  </a:schemeClr>
                </a:solidFill>
              </a:rPr>
              <a:t> </a:t>
            </a:r>
            <a:r>
              <a:rPr lang="en-US" dirty="0" err="1">
                <a:solidFill>
                  <a:schemeClr val="tx1">
                    <a:lumMod val="85000"/>
                    <a:lumOff val="15000"/>
                  </a:schemeClr>
                </a:solidFill>
              </a:rPr>
              <a:t>ancak</a:t>
            </a:r>
            <a:r>
              <a:rPr lang="en-US" dirty="0">
                <a:solidFill>
                  <a:schemeClr val="tx1">
                    <a:lumMod val="85000"/>
                    <a:lumOff val="15000"/>
                  </a:schemeClr>
                </a:solidFill>
              </a:rPr>
              <a:t> </a:t>
            </a:r>
            <a:r>
              <a:rPr lang="en-US" dirty="0" err="1">
                <a:solidFill>
                  <a:schemeClr val="tx1">
                    <a:lumMod val="85000"/>
                    <a:lumOff val="15000"/>
                  </a:schemeClr>
                </a:solidFill>
              </a:rPr>
              <a:t>cevaplarınızı</a:t>
            </a:r>
            <a:r>
              <a:rPr lang="en-US" dirty="0">
                <a:solidFill>
                  <a:schemeClr val="tx1">
                    <a:lumMod val="85000"/>
                    <a:lumOff val="15000"/>
                  </a:schemeClr>
                </a:solidFill>
              </a:rPr>
              <a:t> </a:t>
            </a:r>
            <a:r>
              <a:rPr lang="en-US" dirty="0" err="1">
                <a:solidFill>
                  <a:schemeClr val="tx1">
                    <a:lumMod val="85000"/>
                    <a:lumOff val="15000"/>
                  </a:schemeClr>
                </a:solidFill>
              </a:rPr>
              <a:t>tekrarlamak</a:t>
            </a:r>
            <a:r>
              <a:rPr lang="en-US" dirty="0">
                <a:solidFill>
                  <a:schemeClr val="tx1">
                    <a:lumMod val="85000"/>
                    <a:lumOff val="15000"/>
                  </a:schemeClr>
                </a:solidFill>
              </a:rPr>
              <a:t> </a:t>
            </a:r>
            <a:r>
              <a:rPr lang="en-US" dirty="0" err="1">
                <a:solidFill>
                  <a:schemeClr val="tx1">
                    <a:lumMod val="85000"/>
                    <a:lumOff val="15000"/>
                  </a:schemeClr>
                </a:solidFill>
              </a:rPr>
              <a:t>zorunda</a:t>
            </a:r>
            <a:r>
              <a:rPr lang="en-US" dirty="0">
                <a:solidFill>
                  <a:schemeClr val="tx1">
                    <a:lumMod val="85000"/>
                    <a:lumOff val="15000"/>
                  </a:schemeClr>
                </a:solidFill>
              </a:rPr>
              <a:t> </a:t>
            </a:r>
            <a:r>
              <a:rPr lang="en-US" dirty="0" err="1">
                <a:solidFill>
                  <a:schemeClr val="tx1">
                    <a:lumMod val="85000"/>
                    <a:lumOff val="15000"/>
                  </a:schemeClr>
                </a:solidFill>
              </a:rPr>
              <a:t>kalmaktansa</a:t>
            </a:r>
            <a:r>
              <a:rPr lang="en-US" dirty="0">
                <a:solidFill>
                  <a:schemeClr val="tx1">
                    <a:lumMod val="85000"/>
                    <a:lumOff val="15000"/>
                  </a:schemeClr>
                </a:solidFill>
              </a:rPr>
              <a:t> </a:t>
            </a:r>
            <a:r>
              <a:rPr lang="en-US" dirty="0" err="1">
                <a:solidFill>
                  <a:schemeClr val="tx1">
                    <a:lumMod val="85000"/>
                    <a:lumOff val="15000"/>
                  </a:schemeClr>
                </a:solidFill>
              </a:rPr>
              <a:t>yüksek</a:t>
            </a:r>
            <a:r>
              <a:rPr lang="en-US" dirty="0">
                <a:solidFill>
                  <a:schemeClr val="tx1">
                    <a:lumMod val="85000"/>
                    <a:lumOff val="15000"/>
                  </a:schemeClr>
                </a:solidFill>
              </a:rPr>
              <a:t> </a:t>
            </a:r>
            <a:r>
              <a:rPr lang="en-US" dirty="0" err="1">
                <a:solidFill>
                  <a:schemeClr val="tx1">
                    <a:lumMod val="85000"/>
                    <a:lumOff val="15000"/>
                  </a:schemeClr>
                </a:solidFill>
              </a:rPr>
              <a:t>sesle</a:t>
            </a:r>
            <a:r>
              <a:rPr lang="en-US" dirty="0">
                <a:solidFill>
                  <a:schemeClr val="tx1">
                    <a:lumMod val="85000"/>
                    <a:lumOff val="15000"/>
                  </a:schemeClr>
                </a:solidFill>
              </a:rPr>
              <a:t> </a:t>
            </a:r>
            <a:r>
              <a:rPr lang="en-US" dirty="0" err="1">
                <a:solidFill>
                  <a:schemeClr val="tx1">
                    <a:lumMod val="85000"/>
                    <a:lumOff val="15000"/>
                  </a:schemeClr>
                </a:solidFill>
              </a:rPr>
              <a:t>ve</a:t>
            </a:r>
            <a:r>
              <a:rPr lang="en-US" dirty="0">
                <a:solidFill>
                  <a:schemeClr val="tx1">
                    <a:lumMod val="85000"/>
                    <a:lumOff val="15000"/>
                  </a:schemeClr>
                </a:solidFill>
              </a:rPr>
              <a:t> </a:t>
            </a:r>
            <a:r>
              <a:rPr lang="en-US" dirty="0" err="1">
                <a:solidFill>
                  <a:schemeClr val="tx1">
                    <a:lumMod val="85000"/>
                    <a:lumOff val="15000"/>
                  </a:schemeClr>
                </a:solidFill>
              </a:rPr>
              <a:t>duyulur</a:t>
            </a:r>
            <a:r>
              <a:rPr lang="en-US" dirty="0">
                <a:solidFill>
                  <a:schemeClr val="tx1">
                    <a:lumMod val="85000"/>
                    <a:lumOff val="15000"/>
                  </a:schemeClr>
                </a:solidFill>
              </a:rPr>
              <a:t> </a:t>
            </a:r>
            <a:r>
              <a:rPr lang="en-US" dirty="0" err="1">
                <a:solidFill>
                  <a:schemeClr val="tx1">
                    <a:lumMod val="85000"/>
                    <a:lumOff val="15000"/>
                  </a:schemeClr>
                </a:solidFill>
              </a:rPr>
              <a:t>olmak</a:t>
            </a:r>
            <a:r>
              <a:rPr lang="en-US" dirty="0">
                <a:solidFill>
                  <a:schemeClr val="tx1">
                    <a:lumMod val="85000"/>
                    <a:lumOff val="15000"/>
                  </a:schemeClr>
                </a:solidFill>
              </a:rPr>
              <a:t> </a:t>
            </a:r>
            <a:r>
              <a:rPr lang="en-US" dirty="0" err="1">
                <a:solidFill>
                  <a:schemeClr val="tx1">
                    <a:lumMod val="85000"/>
                    <a:lumOff val="15000"/>
                  </a:schemeClr>
                </a:solidFill>
              </a:rPr>
              <a:t>daha</a:t>
            </a:r>
            <a:r>
              <a:rPr lang="en-US" dirty="0">
                <a:solidFill>
                  <a:schemeClr val="tx1">
                    <a:lumMod val="85000"/>
                    <a:lumOff val="15000"/>
                  </a:schemeClr>
                </a:solidFill>
              </a:rPr>
              <a:t> </a:t>
            </a:r>
            <a:r>
              <a:rPr lang="en-US" dirty="0" err="1">
                <a:solidFill>
                  <a:schemeClr val="tx1">
                    <a:lumMod val="85000"/>
                    <a:lumOff val="15000"/>
                  </a:schemeClr>
                </a:solidFill>
              </a:rPr>
              <a:t>iyidir</a:t>
            </a:r>
            <a:r>
              <a:rPr lang="en-US" dirty="0">
                <a:solidFill>
                  <a:schemeClr val="tx1">
                    <a:lumMod val="85000"/>
                    <a:lumOff val="15000"/>
                  </a:schemeClr>
                </a:solidFill>
              </a:rPr>
              <a:t>.</a:t>
            </a:r>
          </a:p>
        </p:txBody>
      </p:sp>
      <p:sp>
        <p:nvSpPr>
          <p:cNvPr id="9" name="Dikdörtgen 8">
            <a:hlinkClick r:id="rId4" action="ppaction://hlinksldjump"/>
          </p:cNvPr>
          <p:cNvSpPr/>
          <p:nvPr/>
        </p:nvSpPr>
        <p:spPr>
          <a:xfrm>
            <a:off x="3679412" y="5391071"/>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93208" y="181646"/>
            <a:ext cx="853888" cy="826673"/>
          </a:xfrm>
          <a:prstGeom prst="rect">
            <a:avLst/>
          </a:prstGeom>
        </p:spPr>
      </p:pic>
    </p:spTree>
    <p:extLst>
      <p:ext uri="{BB962C8B-B14F-4D97-AF65-F5344CB8AC3E}">
        <p14:creationId xmlns:p14="http://schemas.microsoft.com/office/powerpoint/2010/main" val="1550759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856817" y="1200665"/>
            <a:ext cx="5588950" cy="5423692"/>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3672589" y="5773538"/>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2" name="Metin kutusu 1"/>
          <p:cNvSpPr txBox="1"/>
          <p:nvPr/>
        </p:nvSpPr>
        <p:spPr>
          <a:xfrm>
            <a:off x="3443065" y="1379096"/>
            <a:ext cx="4242217" cy="523220"/>
          </a:xfrm>
          <a:prstGeom prst="rect">
            <a:avLst/>
          </a:prstGeom>
          <a:noFill/>
        </p:spPr>
        <p:txBody>
          <a:bodyPr wrap="square" rtlCol="0">
            <a:spAutoFit/>
          </a:bodyPr>
          <a:lstStyle/>
          <a:p>
            <a:pPr algn="ctr"/>
            <a:r>
              <a:rPr lang="tr-TR" sz="2800" b="1" dirty="0"/>
              <a:t>Not Al</a:t>
            </a:r>
          </a:p>
        </p:txBody>
      </p:sp>
      <p:sp>
        <p:nvSpPr>
          <p:cNvPr id="8" name="Metin kutusu 7"/>
          <p:cNvSpPr txBox="1"/>
          <p:nvPr/>
        </p:nvSpPr>
        <p:spPr>
          <a:xfrm>
            <a:off x="3013023" y="2126665"/>
            <a:ext cx="5276538" cy="3231654"/>
          </a:xfrm>
          <a:prstGeom prst="rect">
            <a:avLst/>
          </a:prstGeom>
          <a:noFill/>
        </p:spPr>
        <p:txBody>
          <a:bodyPr wrap="square" lIns="91440" tIns="45720" rIns="91440" bIns="45720" rtlCol="0" anchor="t">
            <a:spAutoFit/>
          </a:bodyPr>
          <a:lstStyle/>
          <a:p>
            <a:pPr algn="just"/>
            <a:r>
              <a:rPr lang="en-US" sz="1700" dirty="0" err="1">
                <a:solidFill>
                  <a:schemeClr val="tx1">
                    <a:lumMod val="85000"/>
                    <a:lumOff val="15000"/>
                  </a:schemeClr>
                </a:solidFill>
              </a:rPr>
              <a:t>Ayrıca</a:t>
            </a:r>
            <a:r>
              <a:rPr lang="en-US" sz="1700" dirty="0">
                <a:solidFill>
                  <a:schemeClr val="tx1">
                    <a:lumMod val="85000"/>
                    <a:lumOff val="15000"/>
                  </a:schemeClr>
                </a:solidFill>
              </a:rPr>
              <a:t>, not </a:t>
            </a:r>
            <a:r>
              <a:rPr lang="en-US" sz="1700" dirty="0" err="1">
                <a:solidFill>
                  <a:schemeClr val="tx1">
                    <a:lumMod val="85000"/>
                    <a:lumOff val="15000"/>
                  </a:schemeClr>
                </a:solidFill>
              </a:rPr>
              <a:t>almayı</a:t>
            </a:r>
            <a:r>
              <a:rPr lang="en-US" sz="1700" dirty="0">
                <a:solidFill>
                  <a:schemeClr val="tx1">
                    <a:lumMod val="85000"/>
                    <a:lumOff val="15000"/>
                  </a:schemeClr>
                </a:solidFill>
              </a:rPr>
              <a:t> da </a:t>
            </a:r>
            <a:r>
              <a:rPr lang="en-US" sz="1700" dirty="0" err="1">
                <a:solidFill>
                  <a:schemeClr val="tx1">
                    <a:lumMod val="85000"/>
                    <a:lumOff val="15000"/>
                  </a:schemeClr>
                </a:solidFill>
              </a:rPr>
              <a:t>unutmayın</a:t>
            </a:r>
            <a:r>
              <a:rPr lang="en-US" sz="1700" dirty="0">
                <a:solidFill>
                  <a:schemeClr val="tx1">
                    <a:lumMod val="85000"/>
                    <a:lumOff val="15000"/>
                  </a:schemeClr>
                </a:solidFill>
              </a:rPr>
              <a:t>! </a:t>
            </a:r>
            <a:endParaRPr lang="tr-TR" sz="1700" dirty="0" smtClean="0">
              <a:solidFill>
                <a:schemeClr val="tx1">
                  <a:lumMod val="85000"/>
                  <a:lumOff val="15000"/>
                </a:schemeClr>
              </a:solidFill>
            </a:endParaRPr>
          </a:p>
          <a:p>
            <a:pPr algn="just"/>
            <a:endParaRPr lang="tr-TR" sz="1700" dirty="0" smtClean="0">
              <a:solidFill>
                <a:schemeClr val="tx1">
                  <a:lumMod val="85000"/>
                  <a:lumOff val="15000"/>
                </a:schemeClr>
              </a:solidFill>
            </a:endParaRPr>
          </a:p>
          <a:p>
            <a:pPr algn="just"/>
            <a:r>
              <a:rPr lang="en-US" sz="1700" dirty="0" err="1" smtClean="0">
                <a:solidFill>
                  <a:schemeClr val="tx1">
                    <a:lumMod val="85000"/>
                    <a:lumOff val="15000"/>
                  </a:schemeClr>
                </a:solidFill>
              </a:rPr>
              <a:t>Becerilerinizi</a:t>
            </a:r>
            <a:r>
              <a:rPr lang="en-US" sz="1700" dirty="0" smtClean="0">
                <a:solidFill>
                  <a:schemeClr val="tx1">
                    <a:lumMod val="85000"/>
                    <a:lumOff val="15000"/>
                  </a:schemeClr>
                </a:solidFill>
              </a:rPr>
              <a:t> </a:t>
            </a:r>
            <a:r>
              <a:rPr lang="en-US" sz="1700" dirty="0" err="1">
                <a:solidFill>
                  <a:schemeClr val="tx1">
                    <a:lumMod val="85000"/>
                    <a:lumOff val="15000"/>
                  </a:schemeClr>
                </a:solidFill>
              </a:rPr>
              <a:t>ve</a:t>
            </a:r>
            <a:r>
              <a:rPr lang="en-US" sz="1700" dirty="0">
                <a:solidFill>
                  <a:schemeClr val="tx1">
                    <a:lumMod val="85000"/>
                    <a:lumOff val="15000"/>
                  </a:schemeClr>
                </a:solidFill>
              </a:rPr>
              <a:t> </a:t>
            </a:r>
            <a:r>
              <a:rPr lang="en-US" sz="1700" dirty="0" err="1">
                <a:solidFill>
                  <a:schemeClr val="tx1">
                    <a:lumMod val="85000"/>
                    <a:lumOff val="15000"/>
                  </a:schemeClr>
                </a:solidFill>
              </a:rPr>
              <a:t>deneyiminiz</a:t>
            </a:r>
            <a:r>
              <a:rPr lang="en-US" sz="1700" dirty="0">
                <a:solidFill>
                  <a:schemeClr val="tx1">
                    <a:lumMod val="85000"/>
                    <a:lumOff val="15000"/>
                  </a:schemeClr>
                </a:solidFill>
              </a:rPr>
              <a:t> </a:t>
            </a:r>
            <a:r>
              <a:rPr lang="en-US" sz="1700" dirty="0" err="1">
                <a:solidFill>
                  <a:schemeClr val="tx1">
                    <a:lumMod val="85000"/>
                    <a:lumOff val="15000"/>
                  </a:schemeClr>
                </a:solidFill>
              </a:rPr>
              <a:t>kimin</a:t>
            </a:r>
            <a:r>
              <a:rPr lang="en-US" sz="1700" dirty="0">
                <a:solidFill>
                  <a:schemeClr val="tx1">
                    <a:lumMod val="85000"/>
                    <a:lumOff val="15000"/>
                  </a:schemeClr>
                </a:solidFill>
              </a:rPr>
              <a:t> </a:t>
            </a:r>
            <a:r>
              <a:rPr lang="en-US" sz="1700" dirty="0" err="1">
                <a:solidFill>
                  <a:schemeClr val="tx1">
                    <a:lumMod val="85000"/>
                    <a:lumOff val="15000"/>
                  </a:schemeClr>
                </a:solidFill>
              </a:rPr>
              <a:t>sorduğunu</a:t>
            </a:r>
            <a:r>
              <a:rPr lang="en-US" sz="1700" dirty="0">
                <a:solidFill>
                  <a:schemeClr val="tx1">
                    <a:lumMod val="85000"/>
                    <a:lumOff val="15000"/>
                  </a:schemeClr>
                </a:solidFill>
              </a:rPr>
              <a:t> </a:t>
            </a:r>
            <a:r>
              <a:rPr lang="en-US" sz="1700" dirty="0" err="1">
                <a:solidFill>
                  <a:schemeClr val="tx1">
                    <a:lumMod val="85000"/>
                    <a:lumOff val="15000"/>
                  </a:schemeClr>
                </a:solidFill>
              </a:rPr>
              <a:t>ve</a:t>
            </a:r>
            <a:r>
              <a:rPr lang="en-US" sz="1700" dirty="0">
                <a:solidFill>
                  <a:schemeClr val="tx1">
                    <a:lumMod val="85000"/>
                    <a:lumOff val="15000"/>
                  </a:schemeClr>
                </a:solidFill>
              </a:rPr>
              <a:t> son </a:t>
            </a:r>
            <a:r>
              <a:rPr lang="en-US" sz="1700" dirty="0" err="1">
                <a:solidFill>
                  <a:schemeClr val="tx1">
                    <a:lumMod val="85000"/>
                    <a:lumOff val="15000"/>
                  </a:schemeClr>
                </a:solidFill>
              </a:rPr>
              <a:t>işinizden</a:t>
            </a:r>
            <a:r>
              <a:rPr lang="en-US" sz="1700" dirty="0">
                <a:solidFill>
                  <a:schemeClr val="tx1">
                    <a:lumMod val="85000"/>
                    <a:lumOff val="15000"/>
                  </a:schemeClr>
                </a:solidFill>
              </a:rPr>
              <a:t> </a:t>
            </a:r>
            <a:r>
              <a:rPr lang="en-US" sz="1700" dirty="0" err="1">
                <a:solidFill>
                  <a:schemeClr val="tx1">
                    <a:lumMod val="85000"/>
                    <a:lumOff val="15000"/>
                  </a:schemeClr>
                </a:solidFill>
              </a:rPr>
              <a:t>neden</a:t>
            </a:r>
            <a:r>
              <a:rPr lang="en-US" sz="1700" dirty="0">
                <a:solidFill>
                  <a:schemeClr val="tx1">
                    <a:lumMod val="85000"/>
                    <a:lumOff val="15000"/>
                  </a:schemeClr>
                </a:solidFill>
              </a:rPr>
              <a:t> </a:t>
            </a:r>
            <a:r>
              <a:rPr lang="en-US" sz="1700" dirty="0" err="1">
                <a:solidFill>
                  <a:schemeClr val="tx1">
                    <a:lumMod val="85000"/>
                    <a:lumOff val="15000"/>
                  </a:schemeClr>
                </a:solidFill>
              </a:rPr>
              <a:t>ayrıldığınızı</a:t>
            </a:r>
            <a:r>
              <a:rPr lang="en-US" sz="1700" dirty="0">
                <a:solidFill>
                  <a:schemeClr val="tx1">
                    <a:lumMod val="85000"/>
                    <a:lumOff val="15000"/>
                  </a:schemeClr>
                </a:solidFill>
              </a:rPr>
              <a:t> </a:t>
            </a:r>
            <a:r>
              <a:rPr lang="en-US" sz="1700" dirty="0" err="1">
                <a:solidFill>
                  <a:schemeClr val="tx1">
                    <a:lumMod val="85000"/>
                    <a:lumOff val="15000"/>
                  </a:schemeClr>
                </a:solidFill>
              </a:rPr>
              <a:t>kimin</a:t>
            </a:r>
            <a:r>
              <a:rPr lang="en-US" sz="1700" dirty="0">
                <a:solidFill>
                  <a:schemeClr val="tx1">
                    <a:lumMod val="85000"/>
                    <a:lumOff val="15000"/>
                  </a:schemeClr>
                </a:solidFill>
              </a:rPr>
              <a:t> </a:t>
            </a:r>
            <a:r>
              <a:rPr lang="en-US" sz="1700" dirty="0" err="1">
                <a:solidFill>
                  <a:schemeClr val="tx1">
                    <a:lumMod val="85000"/>
                    <a:lumOff val="15000"/>
                  </a:schemeClr>
                </a:solidFill>
              </a:rPr>
              <a:t>sorduğunu</a:t>
            </a:r>
            <a:r>
              <a:rPr lang="en-US" sz="1700" dirty="0">
                <a:solidFill>
                  <a:schemeClr val="tx1">
                    <a:lumMod val="85000"/>
                    <a:lumOff val="15000"/>
                  </a:schemeClr>
                </a:solidFill>
              </a:rPr>
              <a:t> </a:t>
            </a:r>
            <a:r>
              <a:rPr lang="en-US" sz="1700" dirty="0" err="1">
                <a:solidFill>
                  <a:schemeClr val="tx1">
                    <a:lumMod val="85000"/>
                    <a:lumOff val="15000"/>
                  </a:schemeClr>
                </a:solidFill>
              </a:rPr>
              <a:t>nasıl</a:t>
            </a:r>
            <a:r>
              <a:rPr lang="en-US" sz="1700" dirty="0">
                <a:solidFill>
                  <a:schemeClr val="tx1">
                    <a:lumMod val="85000"/>
                    <a:lumOff val="15000"/>
                  </a:schemeClr>
                </a:solidFill>
              </a:rPr>
              <a:t> </a:t>
            </a:r>
            <a:r>
              <a:rPr lang="en-US" sz="1700" dirty="0" err="1">
                <a:solidFill>
                  <a:schemeClr val="tx1">
                    <a:lumMod val="85000"/>
                    <a:lumOff val="15000"/>
                  </a:schemeClr>
                </a:solidFill>
              </a:rPr>
              <a:t>hatırlıyorsunuz</a:t>
            </a:r>
            <a:r>
              <a:rPr lang="en-US" sz="1700" dirty="0">
                <a:solidFill>
                  <a:schemeClr val="tx1">
                    <a:lumMod val="85000"/>
                    <a:lumOff val="15000"/>
                  </a:schemeClr>
                </a:solidFill>
              </a:rPr>
              <a:t>? </a:t>
            </a:r>
            <a:r>
              <a:rPr lang="en-US" sz="1700" dirty="0" err="1">
                <a:solidFill>
                  <a:schemeClr val="tx1">
                    <a:lumMod val="85000"/>
                    <a:lumOff val="15000"/>
                  </a:schemeClr>
                </a:solidFill>
              </a:rPr>
              <a:t>Önemsiz</a:t>
            </a:r>
            <a:r>
              <a:rPr lang="en-US" sz="1700" dirty="0">
                <a:solidFill>
                  <a:schemeClr val="tx1">
                    <a:lumMod val="85000"/>
                    <a:lumOff val="15000"/>
                  </a:schemeClr>
                </a:solidFill>
              </a:rPr>
              <a:t> </a:t>
            </a:r>
            <a:r>
              <a:rPr lang="en-US" sz="1700" dirty="0" err="1">
                <a:solidFill>
                  <a:schemeClr val="tx1">
                    <a:lumMod val="85000"/>
                    <a:lumOff val="15000"/>
                  </a:schemeClr>
                </a:solidFill>
              </a:rPr>
              <a:t>görünebilir</a:t>
            </a:r>
            <a:r>
              <a:rPr lang="en-US" sz="1700" dirty="0">
                <a:solidFill>
                  <a:schemeClr val="tx1">
                    <a:lumMod val="85000"/>
                    <a:lumOff val="15000"/>
                  </a:schemeClr>
                </a:solidFill>
              </a:rPr>
              <a:t> </a:t>
            </a:r>
            <a:r>
              <a:rPr lang="en-US" sz="1700" dirty="0" err="1">
                <a:solidFill>
                  <a:schemeClr val="tx1">
                    <a:lumMod val="85000"/>
                    <a:lumOff val="15000"/>
                  </a:schemeClr>
                </a:solidFill>
              </a:rPr>
              <a:t>ancak</a:t>
            </a:r>
            <a:r>
              <a:rPr lang="en-US" sz="1700" dirty="0">
                <a:solidFill>
                  <a:schemeClr val="tx1">
                    <a:lumMod val="85000"/>
                    <a:lumOff val="15000"/>
                  </a:schemeClr>
                </a:solidFill>
              </a:rPr>
              <a:t> </a:t>
            </a:r>
            <a:r>
              <a:rPr lang="en-US" sz="1700" dirty="0" err="1">
                <a:solidFill>
                  <a:schemeClr val="tx1">
                    <a:lumMod val="85000"/>
                    <a:lumOff val="15000"/>
                  </a:schemeClr>
                </a:solidFill>
              </a:rPr>
              <a:t>görüşme</a:t>
            </a:r>
            <a:r>
              <a:rPr lang="en-US" sz="1700" dirty="0">
                <a:solidFill>
                  <a:schemeClr val="tx1">
                    <a:lumMod val="85000"/>
                    <a:lumOff val="15000"/>
                  </a:schemeClr>
                </a:solidFill>
              </a:rPr>
              <a:t> </a:t>
            </a:r>
            <a:r>
              <a:rPr lang="en-US" sz="1700" dirty="0" err="1">
                <a:solidFill>
                  <a:schemeClr val="tx1">
                    <a:lumMod val="85000"/>
                    <a:lumOff val="15000"/>
                  </a:schemeClr>
                </a:solidFill>
              </a:rPr>
              <a:t>sırasında</a:t>
            </a:r>
            <a:r>
              <a:rPr lang="en-US" sz="1700" dirty="0">
                <a:solidFill>
                  <a:schemeClr val="tx1">
                    <a:lumMod val="85000"/>
                    <a:lumOff val="15000"/>
                  </a:schemeClr>
                </a:solidFill>
              </a:rPr>
              <a:t> </a:t>
            </a:r>
            <a:r>
              <a:rPr lang="en-US" sz="1700" dirty="0" err="1">
                <a:solidFill>
                  <a:schemeClr val="tx1">
                    <a:lumMod val="85000"/>
                    <a:lumOff val="15000"/>
                  </a:schemeClr>
                </a:solidFill>
              </a:rPr>
              <a:t>veya</a:t>
            </a:r>
            <a:r>
              <a:rPr lang="en-US" sz="1700" dirty="0">
                <a:solidFill>
                  <a:schemeClr val="tx1">
                    <a:lumMod val="85000"/>
                    <a:lumOff val="15000"/>
                  </a:schemeClr>
                </a:solidFill>
              </a:rPr>
              <a:t> </a:t>
            </a:r>
            <a:r>
              <a:rPr lang="en-US" sz="1700" dirty="0" err="1">
                <a:solidFill>
                  <a:schemeClr val="tx1">
                    <a:lumMod val="85000"/>
                    <a:lumOff val="15000"/>
                  </a:schemeClr>
                </a:solidFill>
              </a:rPr>
              <a:t>sonrasında</a:t>
            </a:r>
            <a:r>
              <a:rPr lang="en-US" sz="1700" dirty="0">
                <a:solidFill>
                  <a:schemeClr val="tx1">
                    <a:lumMod val="85000"/>
                    <a:lumOff val="15000"/>
                  </a:schemeClr>
                </a:solidFill>
              </a:rPr>
              <a:t> </a:t>
            </a:r>
            <a:r>
              <a:rPr lang="en-US" sz="1700" dirty="0" err="1">
                <a:solidFill>
                  <a:schemeClr val="tx1">
                    <a:lumMod val="85000"/>
                    <a:lumOff val="15000"/>
                  </a:schemeClr>
                </a:solidFill>
              </a:rPr>
              <a:t>bu</a:t>
            </a:r>
            <a:r>
              <a:rPr lang="en-US" sz="1700" dirty="0">
                <a:solidFill>
                  <a:schemeClr val="tx1">
                    <a:lumMod val="85000"/>
                    <a:lumOff val="15000"/>
                  </a:schemeClr>
                </a:solidFill>
              </a:rPr>
              <a:t> </a:t>
            </a:r>
            <a:r>
              <a:rPr lang="en-US" sz="1700" dirty="0" err="1">
                <a:solidFill>
                  <a:schemeClr val="tx1">
                    <a:lumMod val="85000"/>
                    <a:lumOff val="15000"/>
                  </a:schemeClr>
                </a:solidFill>
              </a:rPr>
              <a:t>bilgilere</a:t>
            </a:r>
            <a:r>
              <a:rPr lang="en-US" sz="1700" dirty="0">
                <a:solidFill>
                  <a:schemeClr val="tx1">
                    <a:lumMod val="85000"/>
                    <a:lumOff val="15000"/>
                  </a:schemeClr>
                </a:solidFill>
              </a:rPr>
              <a:t> ne </a:t>
            </a:r>
            <a:r>
              <a:rPr lang="en-US" sz="1700" dirty="0" err="1">
                <a:solidFill>
                  <a:schemeClr val="tx1">
                    <a:lumMod val="85000"/>
                    <a:lumOff val="15000"/>
                  </a:schemeClr>
                </a:solidFill>
              </a:rPr>
              <a:t>zaman</a:t>
            </a:r>
            <a:r>
              <a:rPr lang="en-US" sz="1700" dirty="0">
                <a:solidFill>
                  <a:schemeClr val="tx1">
                    <a:lumMod val="85000"/>
                    <a:lumOff val="15000"/>
                  </a:schemeClr>
                </a:solidFill>
              </a:rPr>
              <a:t> </a:t>
            </a:r>
            <a:r>
              <a:rPr lang="en-US" sz="1700" dirty="0" err="1">
                <a:solidFill>
                  <a:schemeClr val="tx1">
                    <a:lumMod val="85000"/>
                    <a:lumOff val="15000"/>
                  </a:schemeClr>
                </a:solidFill>
              </a:rPr>
              <a:t>ihtiyacınız</a:t>
            </a:r>
            <a:r>
              <a:rPr lang="en-US" sz="1700" dirty="0">
                <a:solidFill>
                  <a:schemeClr val="tx1">
                    <a:lumMod val="85000"/>
                    <a:lumOff val="15000"/>
                  </a:schemeClr>
                </a:solidFill>
              </a:rPr>
              <a:t> </a:t>
            </a:r>
            <a:r>
              <a:rPr lang="en-US" sz="1700" dirty="0" err="1">
                <a:solidFill>
                  <a:schemeClr val="tx1">
                    <a:lumMod val="85000"/>
                    <a:lumOff val="15000"/>
                  </a:schemeClr>
                </a:solidFill>
              </a:rPr>
              <a:t>olacağını</a:t>
            </a:r>
            <a:r>
              <a:rPr lang="en-US" sz="1700" dirty="0">
                <a:solidFill>
                  <a:schemeClr val="tx1">
                    <a:lumMod val="85000"/>
                    <a:lumOff val="15000"/>
                  </a:schemeClr>
                </a:solidFill>
              </a:rPr>
              <a:t> </a:t>
            </a:r>
            <a:r>
              <a:rPr lang="en-US" sz="1700" dirty="0" err="1">
                <a:solidFill>
                  <a:schemeClr val="tx1">
                    <a:lumMod val="85000"/>
                    <a:lumOff val="15000"/>
                  </a:schemeClr>
                </a:solidFill>
              </a:rPr>
              <a:t>asla</a:t>
            </a:r>
            <a:r>
              <a:rPr lang="en-US" sz="1700" dirty="0">
                <a:solidFill>
                  <a:schemeClr val="tx1">
                    <a:lumMod val="85000"/>
                    <a:lumOff val="15000"/>
                  </a:schemeClr>
                </a:solidFill>
              </a:rPr>
              <a:t> </a:t>
            </a:r>
            <a:r>
              <a:rPr lang="en-US" sz="1700" dirty="0" err="1">
                <a:solidFill>
                  <a:schemeClr val="tx1">
                    <a:lumMod val="85000"/>
                    <a:lumOff val="15000"/>
                  </a:schemeClr>
                </a:solidFill>
              </a:rPr>
              <a:t>bilemezsiniz</a:t>
            </a:r>
            <a:r>
              <a:rPr lang="en-US" sz="1700" dirty="0">
                <a:solidFill>
                  <a:schemeClr val="tx1">
                    <a:lumMod val="85000"/>
                    <a:lumOff val="15000"/>
                  </a:schemeClr>
                </a:solidFill>
              </a:rPr>
              <a:t>.</a:t>
            </a:r>
          </a:p>
          <a:p>
            <a:pPr algn="just"/>
            <a:endParaRPr lang="en-US" sz="1700" dirty="0">
              <a:solidFill>
                <a:schemeClr val="tx1">
                  <a:lumMod val="85000"/>
                  <a:lumOff val="15000"/>
                </a:schemeClr>
              </a:solidFill>
            </a:endParaRPr>
          </a:p>
          <a:p>
            <a:pPr algn="just"/>
            <a:r>
              <a:rPr lang="en-US" sz="1700" dirty="0" err="1">
                <a:solidFill>
                  <a:schemeClr val="tx1">
                    <a:lumMod val="85000"/>
                    <a:lumOff val="15000"/>
                  </a:schemeClr>
                </a:solidFill>
              </a:rPr>
              <a:t>Görüşme</a:t>
            </a:r>
            <a:r>
              <a:rPr lang="en-US" sz="1700" dirty="0">
                <a:solidFill>
                  <a:schemeClr val="tx1">
                    <a:lumMod val="85000"/>
                    <a:lumOff val="15000"/>
                  </a:schemeClr>
                </a:solidFill>
              </a:rPr>
              <a:t> </a:t>
            </a:r>
            <a:r>
              <a:rPr lang="en-US" sz="1700" dirty="0" err="1">
                <a:solidFill>
                  <a:schemeClr val="tx1">
                    <a:lumMod val="85000"/>
                    <a:lumOff val="15000"/>
                  </a:schemeClr>
                </a:solidFill>
              </a:rPr>
              <a:t>sırasında</a:t>
            </a:r>
            <a:r>
              <a:rPr lang="en-US" sz="1700" dirty="0">
                <a:solidFill>
                  <a:schemeClr val="tx1">
                    <a:lumMod val="85000"/>
                    <a:lumOff val="15000"/>
                  </a:schemeClr>
                </a:solidFill>
              </a:rPr>
              <a:t> not </a:t>
            </a:r>
            <a:r>
              <a:rPr lang="en-US" sz="1700" dirty="0" err="1">
                <a:solidFill>
                  <a:schemeClr val="tx1">
                    <a:lumMod val="85000"/>
                    <a:lumOff val="15000"/>
                  </a:schemeClr>
                </a:solidFill>
              </a:rPr>
              <a:t>almakta</a:t>
            </a:r>
            <a:r>
              <a:rPr lang="en-US" sz="1700" dirty="0">
                <a:solidFill>
                  <a:schemeClr val="tx1">
                    <a:lumMod val="85000"/>
                    <a:lumOff val="15000"/>
                  </a:schemeClr>
                </a:solidFill>
              </a:rPr>
              <a:t> </a:t>
            </a:r>
            <a:r>
              <a:rPr lang="en-US" sz="1700" dirty="0" err="1">
                <a:solidFill>
                  <a:schemeClr val="tx1">
                    <a:lumMod val="85000"/>
                    <a:lumOff val="15000"/>
                  </a:schemeClr>
                </a:solidFill>
              </a:rPr>
              <a:t>zorlanıyorsanız</a:t>
            </a:r>
            <a:r>
              <a:rPr lang="en-US" sz="1700" dirty="0">
                <a:solidFill>
                  <a:schemeClr val="tx1">
                    <a:lumMod val="85000"/>
                    <a:lumOff val="15000"/>
                  </a:schemeClr>
                </a:solidFill>
              </a:rPr>
              <a:t> </a:t>
            </a:r>
            <a:r>
              <a:rPr lang="en-US" sz="1700" dirty="0" err="1">
                <a:solidFill>
                  <a:schemeClr val="tx1">
                    <a:lumMod val="85000"/>
                    <a:lumOff val="15000"/>
                  </a:schemeClr>
                </a:solidFill>
              </a:rPr>
              <a:t>görüşmeden</a:t>
            </a:r>
            <a:r>
              <a:rPr lang="en-US" sz="1700" dirty="0">
                <a:solidFill>
                  <a:schemeClr val="tx1">
                    <a:lumMod val="85000"/>
                    <a:lumOff val="15000"/>
                  </a:schemeClr>
                </a:solidFill>
              </a:rPr>
              <a:t> </a:t>
            </a:r>
            <a:r>
              <a:rPr lang="en-US" sz="1700" dirty="0" err="1">
                <a:solidFill>
                  <a:schemeClr val="tx1">
                    <a:lumMod val="85000"/>
                    <a:lumOff val="15000"/>
                  </a:schemeClr>
                </a:solidFill>
              </a:rPr>
              <a:t>sonra</a:t>
            </a:r>
            <a:r>
              <a:rPr lang="en-US" sz="1700" dirty="0">
                <a:solidFill>
                  <a:schemeClr val="tx1">
                    <a:lumMod val="85000"/>
                    <a:lumOff val="15000"/>
                  </a:schemeClr>
                </a:solidFill>
              </a:rPr>
              <a:t> </a:t>
            </a:r>
            <a:r>
              <a:rPr lang="en-US" sz="1700" dirty="0" err="1">
                <a:solidFill>
                  <a:schemeClr val="tx1">
                    <a:lumMod val="85000"/>
                    <a:lumOff val="15000"/>
                  </a:schemeClr>
                </a:solidFill>
              </a:rPr>
              <a:t>sessiz</a:t>
            </a:r>
            <a:r>
              <a:rPr lang="en-US" sz="1700" dirty="0">
                <a:solidFill>
                  <a:schemeClr val="tx1">
                    <a:lumMod val="85000"/>
                    <a:lumOff val="15000"/>
                  </a:schemeClr>
                </a:solidFill>
              </a:rPr>
              <a:t> </a:t>
            </a:r>
            <a:r>
              <a:rPr lang="en-US" sz="1700" dirty="0" err="1">
                <a:solidFill>
                  <a:schemeClr val="tx1">
                    <a:lumMod val="85000"/>
                    <a:lumOff val="15000"/>
                  </a:schemeClr>
                </a:solidFill>
              </a:rPr>
              <a:t>bir</a:t>
            </a:r>
            <a:r>
              <a:rPr lang="en-US" sz="1700" dirty="0">
                <a:solidFill>
                  <a:schemeClr val="tx1">
                    <a:lumMod val="85000"/>
                    <a:lumOff val="15000"/>
                  </a:schemeClr>
                </a:solidFill>
              </a:rPr>
              <a:t> </a:t>
            </a:r>
            <a:r>
              <a:rPr lang="en-US" sz="1700" dirty="0" err="1">
                <a:solidFill>
                  <a:schemeClr val="tx1">
                    <a:lumMod val="85000"/>
                    <a:lumOff val="15000"/>
                  </a:schemeClr>
                </a:solidFill>
              </a:rPr>
              <a:t>yer</a:t>
            </a:r>
            <a:r>
              <a:rPr lang="en-US" sz="1700" dirty="0">
                <a:solidFill>
                  <a:schemeClr val="tx1">
                    <a:lumMod val="85000"/>
                    <a:lumOff val="15000"/>
                  </a:schemeClr>
                </a:solidFill>
              </a:rPr>
              <a:t> </a:t>
            </a:r>
            <a:r>
              <a:rPr lang="en-US" sz="1700" dirty="0" err="1">
                <a:solidFill>
                  <a:schemeClr val="tx1">
                    <a:lumMod val="85000"/>
                    <a:lumOff val="15000"/>
                  </a:schemeClr>
                </a:solidFill>
              </a:rPr>
              <a:t>bulun</a:t>
            </a:r>
            <a:r>
              <a:rPr lang="en-US" sz="1700" dirty="0">
                <a:solidFill>
                  <a:schemeClr val="tx1">
                    <a:lumMod val="85000"/>
                    <a:lumOff val="15000"/>
                  </a:schemeClr>
                </a:solidFill>
              </a:rPr>
              <a:t> </a:t>
            </a:r>
            <a:r>
              <a:rPr lang="en-US" sz="1700" dirty="0" err="1">
                <a:solidFill>
                  <a:schemeClr val="tx1">
                    <a:lumMod val="85000"/>
                    <a:lumOff val="15000"/>
                  </a:schemeClr>
                </a:solidFill>
              </a:rPr>
              <a:t>ve</a:t>
            </a:r>
            <a:r>
              <a:rPr lang="en-US" sz="1700" dirty="0">
                <a:solidFill>
                  <a:schemeClr val="tx1">
                    <a:lumMod val="85000"/>
                    <a:lumOff val="15000"/>
                  </a:schemeClr>
                </a:solidFill>
              </a:rPr>
              <a:t> </a:t>
            </a:r>
            <a:r>
              <a:rPr lang="en-US" sz="1700" dirty="0" err="1">
                <a:solidFill>
                  <a:schemeClr val="tx1">
                    <a:lumMod val="85000"/>
                    <a:lumOff val="15000"/>
                  </a:schemeClr>
                </a:solidFill>
              </a:rPr>
              <a:t>aklınızdakileri</a:t>
            </a:r>
            <a:r>
              <a:rPr lang="en-US" sz="1700" dirty="0">
                <a:solidFill>
                  <a:schemeClr val="tx1">
                    <a:lumMod val="85000"/>
                    <a:lumOff val="15000"/>
                  </a:schemeClr>
                </a:solidFill>
              </a:rPr>
              <a:t> </a:t>
            </a:r>
            <a:r>
              <a:rPr lang="en-US" sz="1700" dirty="0" err="1">
                <a:solidFill>
                  <a:schemeClr val="tx1">
                    <a:lumMod val="85000"/>
                    <a:lumOff val="15000"/>
                  </a:schemeClr>
                </a:solidFill>
              </a:rPr>
              <a:t>yazın</a:t>
            </a:r>
            <a:r>
              <a:rPr lang="en-US" sz="1700" dirty="0">
                <a:solidFill>
                  <a:schemeClr val="tx1">
                    <a:lumMod val="85000"/>
                    <a:lumOff val="15000"/>
                  </a:schemeClr>
                </a:solidFill>
              </a:rPr>
              <a:t>. </a:t>
            </a:r>
            <a:r>
              <a:rPr lang="en-US" sz="1700" dirty="0" err="1">
                <a:solidFill>
                  <a:schemeClr val="tx1">
                    <a:lumMod val="85000"/>
                    <a:lumOff val="15000"/>
                  </a:schemeClr>
                </a:solidFill>
              </a:rPr>
              <a:t>Veya</a:t>
            </a:r>
            <a:r>
              <a:rPr lang="en-US" sz="1700" dirty="0">
                <a:solidFill>
                  <a:schemeClr val="tx1">
                    <a:lumMod val="85000"/>
                    <a:lumOff val="15000"/>
                  </a:schemeClr>
                </a:solidFill>
              </a:rPr>
              <a:t> (</a:t>
            </a:r>
            <a:r>
              <a:rPr lang="en-US" sz="1700" dirty="0" err="1">
                <a:solidFill>
                  <a:schemeClr val="tx1">
                    <a:lumMod val="85000"/>
                    <a:lumOff val="15000"/>
                  </a:schemeClr>
                </a:solidFill>
              </a:rPr>
              <a:t>kendi</a:t>
            </a:r>
            <a:r>
              <a:rPr lang="en-US" sz="1700" dirty="0">
                <a:solidFill>
                  <a:schemeClr val="tx1">
                    <a:lumMod val="85000"/>
                    <a:lumOff val="15000"/>
                  </a:schemeClr>
                </a:solidFill>
              </a:rPr>
              <a:t> </a:t>
            </a:r>
            <a:r>
              <a:rPr lang="en-US" sz="1700" dirty="0" err="1">
                <a:solidFill>
                  <a:schemeClr val="tx1">
                    <a:lumMod val="85000"/>
                    <a:lumOff val="15000"/>
                  </a:schemeClr>
                </a:solidFill>
              </a:rPr>
              <a:t>telefonunuzu</a:t>
            </a:r>
            <a:r>
              <a:rPr lang="en-US" sz="1700" dirty="0">
                <a:solidFill>
                  <a:schemeClr val="tx1">
                    <a:lumMod val="85000"/>
                    <a:lumOff val="15000"/>
                  </a:schemeClr>
                </a:solidFill>
              </a:rPr>
              <a:t>) </a:t>
            </a:r>
            <a:r>
              <a:rPr lang="en-US" sz="1700" dirty="0" err="1">
                <a:solidFill>
                  <a:schemeClr val="tx1">
                    <a:lumMod val="85000"/>
                    <a:lumOff val="15000"/>
                  </a:schemeClr>
                </a:solidFill>
              </a:rPr>
              <a:t>arayın</a:t>
            </a:r>
            <a:r>
              <a:rPr lang="en-US" sz="1700" dirty="0">
                <a:solidFill>
                  <a:schemeClr val="tx1">
                    <a:lumMod val="85000"/>
                    <a:lumOff val="15000"/>
                  </a:schemeClr>
                </a:solidFill>
              </a:rPr>
              <a:t> </a:t>
            </a:r>
            <a:r>
              <a:rPr lang="en-US" sz="1700" dirty="0" err="1">
                <a:solidFill>
                  <a:schemeClr val="tx1">
                    <a:lumMod val="85000"/>
                    <a:lumOff val="15000"/>
                  </a:schemeClr>
                </a:solidFill>
              </a:rPr>
              <a:t>ve</a:t>
            </a:r>
            <a:r>
              <a:rPr lang="en-US" sz="1700" dirty="0">
                <a:solidFill>
                  <a:schemeClr val="tx1">
                    <a:lumMod val="85000"/>
                    <a:lumOff val="15000"/>
                  </a:schemeClr>
                </a:solidFill>
              </a:rPr>
              <a:t> </a:t>
            </a:r>
            <a:r>
              <a:rPr lang="en-US" sz="1700" dirty="0" err="1">
                <a:solidFill>
                  <a:schemeClr val="tx1">
                    <a:lumMod val="85000"/>
                    <a:lumOff val="15000"/>
                  </a:schemeClr>
                </a:solidFill>
              </a:rPr>
              <a:t>önemli</a:t>
            </a:r>
            <a:r>
              <a:rPr lang="en-US" sz="1700" dirty="0">
                <a:solidFill>
                  <a:schemeClr val="tx1">
                    <a:lumMod val="85000"/>
                    <a:lumOff val="15000"/>
                  </a:schemeClr>
                </a:solidFill>
              </a:rPr>
              <a:t> </a:t>
            </a:r>
            <a:r>
              <a:rPr lang="en-US" sz="1700" dirty="0" err="1">
                <a:solidFill>
                  <a:schemeClr val="tx1">
                    <a:lumMod val="85000"/>
                    <a:lumOff val="15000"/>
                  </a:schemeClr>
                </a:solidFill>
              </a:rPr>
              <a:t>bilgileri</a:t>
            </a:r>
            <a:r>
              <a:rPr lang="en-US" sz="1700" dirty="0">
                <a:solidFill>
                  <a:schemeClr val="tx1">
                    <a:lumMod val="85000"/>
                    <a:lumOff val="15000"/>
                  </a:schemeClr>
                </a:solidFill>
              </a:rPr>
              <a:t> </a:t>
            </a:r>
            <a:r>
              <a:rPr lang="en-US" sz="1700" dirty="0" err="1">
                <a:solidFill>
                  <a:schemeClr val="tx1">
                    <a:lumMod val="85000"/>
                    <a:lumOff val="15000"/>
                  </a:schemeClr>
                </a:solidFill>
              </a:rPr>
              <a:t>içeren</a:t>
            </a:r>
            <a:r>
              <a:rPr lang="en-US" sz="1700" dirty="0">
                <a:solidFill>
                  <a:schemeClr val="tx1">
                    <a:lumMod val="85000"/>
                    <a:lumOff val="15000"/>
                  </a:schemeClr>
                </a:solidFill>
              </a:rPr>
              <a:t> </a:t>
            </a:r>
            <a:r>
              <a:rPr lang="en-US" sz="1700" dirty="0" err="1">
                <a:solidFill>
                  <a:schemeClr val="tx1">
                    <a:lumMod val="85000"/>
                    <a:lumOff val="15000"/>
                  </a:schemeClr>
                </a:solidFill>
              </a:rPr>
              <a:t>bir</a:t>
            </a:r>
            <a:r>
              <a:rPr lang="en-US" sz="1700" dirty="0">
                <a:solidFill>
                  <a:schemeClr val="tx1">
                    <a:lumMod val="85000"/>
                    <a:lumOff val="15000"/>
                  </a:schemeClr>
                </a:solidFill>
              </a:rPr>
              <a:t> </a:t>
            </a:r>
            <a:r>
              <a:rPr lang="en-US" sz="1700" dirty="0" err="1">
                <a:solidFill>
                  <a:schemeClr val="tx1">
                    <a:lumMod val="85000"/>
                    <a:lumOff val="15000"/>
                  </a:schemeClr>
                </a:solidFill>
              </a:rPr>
              <a:t>mesaj</a:t>
            </a:r>
            <a:r>
              <a:rPr lang="en-US" sz="1700" dirty="0">
                <a:solidFill>
                  <a:schemeClr val="tx1">
                    <a:lumMod val="85000"/>
                    <a:lumOff val="15000"/>
                  </a:schemeClr>
                </a:solidFill>
              </a:rPr>
              <a:t> </a:t>
            </a:r>
            <a:r>
              <a:rPr lang="en-US" sz="1700" dirty="0" err="1">
                <a:solidFill>
                  <a:schemeClr val="tx1">
                    <a:lumMod val="85000"/>
                    <a:lumOff val="15000"/>
                  </a:schemeClr>
                </a:solidFill>
              </a:rPr>
              <a:t>bırakın</a:t>
            </a:r>
            <a:r>
              <a:rPr lang="en-US" sz="1700" dirty="0">
                <a:solidFill>
                  <a:schemeClr val="tx1">
                    <a:lumMod val="85000"/>
                    <a:lumOff val="15000"/>
                  </a:schemeClr>
                </a:solidFill>
              </a:rPr>
              <a:t>.</a:t>
            </a:r>
          </a:p>
        </p:txBody>
      </p:sp>
      <p:sp>
        <p:nvSpPr>
          <p:cNvPr id="9" name="Dikdörtgen 8">
            <a:hlinkClick r:id="rId4" action="ppaction://hlinksldjump"/>
          </p:cNvPr>
          <p:cNvSpPr/>
          <p:nvPr/>
        </p:nvSpPr>
        <p:spPr>
          <a:xfrm>
            <a:off x="3517748" y="5680177"/>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24348" y="149643"/>
            <a:ext cx="853888" cy="826673"/>
          </a:xfrm>
          <a:prstGeom prst="rect">
            <a:avLst/>
          </a:prstGeom>
        </p:spPr>
      </p:pic>
    </p:spTree>
    <p:extLst>
      <p:ext uri="{BB962C8B-B14F-4D97-AF65-F5344CB8AC3E}">
        <p14:creationId xmlns:p14="http://schemas.microsoft.com/office/powerpoint/2010/main" val="522013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458387" y="1200666"/>
            <a:ext cx="7586779" cy="5380016"/>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4117586" y="567698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2" name="Metin kutusu 1"/>
          <p:cNvSpPr txBox="1"/>
          <p:nvPr/>
        </p:nvSpPr>
        <p:spPr>
          <a:xfrm>
            <a:off x="2653258" y="1334125"/>
            <a:ext cx="7270231" cy="523220"/>
          </a:xfrm>
          <a:prstGeom prst="rect">
            <a:avLst/>
          </a:prstGeom>
          <a:noFill/>
        </p:spPr>
        <p:txBody>
          <a:bodyPr wrap="square" rtlCol="0">
            <a:spAutoFit/>
          </a:bodyPr>
          <a:lstStyle/>
          <a:p>
            <a:r>
              <a:rPr lang="tr-TR" sz="2800" b="1" dirty="0"/>
              <a:t>Sabırlı, kibar olun ve gerektiğinde tekrar edin</a:t>
            </a:r>
          </a:p>
        </p:txBody>
      </p:sp>
      <p:sp>
        <p:nvSpPr>
          <p:cNvPr id="8" name="Metin kutusu 7"/>
          <p:cNvSpPr txBox="1"/>
          <p:nvPr/>
        </p:nvSpPr>
        <p:spPr>
          <a:xfrm>
            <a:off x="2653258" y="1858780"/>
            <a:ext cx="7270231" cy="877163"/>
          </a:xfrm>
          <a:prstGeom prst="rect">
            <a:avLst/>
          </a:prstGeom>
          <a:noFill/>
        </p:spPr>
        <p:txBody>
          <a:bodyPr wrap="square" lIns="91440" tIns="45720" rIns="91440" bIns="45720" rtlCol="0" anchor="t">
            <a:spAutoFit/>
          </a:bodyPr>
          <a:lstStyle/>
          <a:p>
            <a:pPr algn="just"/>
            <a:r>
              <a:rPr lang="en-US" sz="1700" dirty="0" err="1">
                <a:solidFill>
                  <a:schemeClr val="tx1">
                    <a:lumMod val="85000"/>
                    <a:lumOff val="15000"/>
                  </a:schemeClr>
                </a:solidFill>
              </a:rPr>
              <a:t>Bazen</a:t>
            </a:r>
            <a:r>
              <a:rPr lang="en-US" sz="1700" dirty="0">
                <a:solidFill>
                  <a:schemeClr val="tx1">
                    <a:lumMod val="85000"/>
                    <a:lumOff val="15000"/>
                  </a:schemeClr>
                </a:solidFill>
              </a:rPr>
              <a:t> </a:t>
            </a:r>
            <a:r>
              <a:rPr lang="en-US" sz="1700" dirty="0" err="1">
                <a:solidFill>
                  <a:schemeClr val="tx1">
                    <a:lumMod val="85000"/>
                    <a:lumOff val="15000"/>
                  </a:schemeClr>
                </a:solidFill>
              </a:rPr>
              <a:t>aynı</a:t>
            </a:r>
            <a:r>
              <a:rPr lang="en-US" sz="1700" dirty="0">
                <a:solidFill>
                  <a:schemeClr val="tx1">
                    <a:lumMod val="85000"/>
                    <a:lumOff val="15000"/>
                  </a:schemeClr>
                </a:solidFill>
              </a:rPr>
              <a:t> </a:t>
            </a:r>
            <a:r>
              <a:rPr lang="en-US" sz="1700" dirty="0" err="1">
                <a:solidFill>
                  <a:schemeClr val="tx1">
                    <a:lumMod val="85000"/>
                    <a:lumOff val="15000"/>
                  </a:schemeClr>
                </a:solidFill>
              </a:rPr>
              <a:t>cevabı</a:t>
            </a:r>
            <a:r>
              <a:rPr lang="en-US" sz="1700" dirty="0">
                <a:solidFill>
                  <a:schemeClr val="tx1">
                    <a:lumMod val="85000"/>
                    <a:lumOff val="15000"/>
                  </a:schemeClr>
                </a:solidFill>
              </a:rPr>
              <a:t> </a:t>
            </a:r>
            <a:r>
              <a:rPr lang="en-US" sz="1700" dirty="0" err="1">
                <a:solidFill>
                  <a:schemeClr val="tx1">
                    <a:lumMod val="85000"/>
                    <a:lumOff val="15000"/>
                  </a:schemeClr>
                </a:solidFill>
              </a:rPr>
              <a:t>üç</a:t>
            </a:r>
            <a:r>
              <a:rPr lang="en-US" sz="1700" dirty="0">
                <a:solidFill>
                  <a:schemeClr val="tx1">
                    <a:lumMod val="85000"/>
                    <a:lumOff val="15000"/>
                  </a:schemeClr>
                </a:solidFill>
              </a:rPr>
              <a:t> </a:t>
            </a:r>
            <a:r>
              <a:rPr lang="en-US" sz="1700" dirty="0" err="1">
                <a:solidFill>
                  <a:schemeClr val="tx1">
                    <a:lumMod val="85000"/>
                    <a:lumOff val="15000"/>
                  </a:schemeClr>
                </a:solidFill>
              </a:rPr>
              <a:t>kez</a:t>
            </a:r>
            <a:r>
              <a:rPr lang="en-US" sz="1700" dirty="0">
                <a:solidFill>
                  <a:schemeClr val="tx1">
                    <a:lumMod val="85000"/>
                    <a:lumOff val="15000"/>
                  </a:schemeClr>
                </a:solidFill>
              </a:rPr>
              <a:t> </a:t>
            </a:r>
            <a:r>
              <a:rPr lang="en-US" sz="1700" dirty="0" err="1">
                <a:solidFill>
                  <a:schemeClr val="tx1">
                    <a:lumMod val="85000"/>
                    <a:lumOff val="15000"/>
                  </a:schemeClr>
                </a:solidFill>
              </a:rPr>
              <a:t>tekrarlamanız</a:t>
            </a:r>
            <a:r>
              <a:rPr lang="en-US" sz="1700" dirty="0">
                <a:solidFill>
                  <a:schemeClr val="tx1">
                    <a:lumMod val="85000"/>
                    <a:lumOff val="15000"/>
                  </a:schemeClr>
                </a:solidFill>
              </a:rPr>
              <a:t> </a:t>
            </a:r>
            <a:r>
              <a:rPr lang="en-US" sz="1700" dirty="0" err="1">
                <a:solidFill>
                  <a:schemeClr val="tx1">
                    <a:lumMod val="85000"/>
                    <a:lumOff val="15000"/>
                  </a:schemeClr>
                </a:solidFill>
              </a:rPr>
              <a:t>gerekir</a:t>
            </a:r>
            <a:r>
              <a:rPr lang="en-US" sz="1700" dirty="0">
                <a:solidFill>
                  <a:schemeClr val="tx1">
                    <a:lumMod val="85000"/>
                    <a:lumOff val="15000"/>
                  </a:schemeClr>
                </a:solidFill>
              </a:rPr>
              <a:t>. </a:t>
            </a:r>
            <a:r>
              <a:rPr lang="en-US" sz="1700" dirty="0" err="1">
                <a:solidFill>
                  <a:schemeClr val="tx1">
                    <a:lumMod val="85000"/>
                    <a:lumOff val="15000"/>
                  </a:schemeClr>
                </a:solidFill>
              </a:rPr>
              <a:t>Bunu</a:t>
            </a:r>
            <a:r>
              <a:rPr lang="en-US" sz="1700" dirty="0">
                <a:solidFill>
                  <a:schemeClr val="tx1">
                    <a:lumMod val="85000"/>
                    <a:lumOff val="15000"/>
                  </a:schemeClr>
                </a:solidFill>
              </a:rPr>
              <a:t> </a:t>
            </a:r>
            <a:r>
              <a:rPr lang="en-US" sz="1700" dirty="0" err="1">
                <a:solidFill>
                  <a:schemeClr val="tx1">
                    <a:lumMod val="85000"/>
                    <a:lumOff val="15000"/>
                  </a:schemeClr>
                </a:solidFill>
              </a:rPr>
              <a:t>gülümseyerek</a:t>
            </a:r>
            <a:r>
              <a:rPr lang="en-US" sz="1700" dirty="0">
                <a:solidFill>
                  <a:schemeClr val="tx1">
                    <a:lumMod val="85000"/>
                    <a:lumOff val="15000"/>
                  </a:schemeClr>
                </a:solidFill>
              </a:rPr>
              <a:t> </a:t>
            </a:r>
            <a:r>
              <a:rPr lang="en-US" sz="1700" dirty="0" err="1">
                <a:solidFill>
                  <a:schemeClr val="tx1">
                    <a:lumMod val="85000"/>
                    <a:lumOff val="15000"/>
                  </a:schemeClr>
                </a:solidFill>
              </a:rPr>
              <a:t>yapın</a:t>
            </a:r>
            <a:r>
              <a:rPr lang="en-US" sz="1700" dirty="0">
                <a:solidFill>
                  <a:schemeClr val="tx1">
                    <a:lumMod val="85000"/>
                    <a:lumOff val="15000"/>
                  </a:schemeClr>
                </a:solidFill>
              </a:rPr>
              <a:t> </a:t>
            </a:r>
            <a:r>
              <a:rPr lang="en-US" sz="1700" dirty="0" err="1">
                <a:solidFill>
                  <a:schemeClr val="tx1">
                    <a:lumMod val="85000"/>
                    <a:lumOff val="15000"/>
                  </a:schemeClr>
                </a:solidFill>
              </a:rPr>
              <a:t>aynı</a:t>
            </a:r>
            <a:r>
              <a:rPr lang="en-US" sz="1700" dirty="0">
                <a:solidFill>
                  <a:schemeClr val="tx1">
                    <a:lumMod val="85000"/>
                    <a:lumOff val="15000"/>
                  </a:schemeClr>
                </a:solidFill>
              </a:rPr>
              <a:t> </a:t>
            </a:r>
            <a:r>
              <a:rPr lang="en-US" sz="1700" dirty="0" err="1">
                <a:solidFill>
                  <a:schemeClr val="tx1">
                    <a:lumMod val="85000"/>
                    <a:lumOff val="15000"/>
                  </a:schemeClr>
                </a:solidFill>
              </a:rPr>
              <a:t>soruların</a:t>
            </a:r>
            <a:r>
              <a:rPr lang="en-US" sz="1700" dirty="0">
                <a:solidFill>
                  <a:schemeClr val="tx1">
                    <a:lumMod val="85000"/>
                    <a:lumOff val="15000"/>
                  </a:schemeClr>
                </a:solidFill>
              </a:rPr>
              <a:t> </a:t>
            </a:r>
            <a:r>
              <a:rPr lang="en-US" sz="1700" dirty="0" err="1">
                <a:solidFill>
                  <a:schemeClr val="tx1">
                    <a:lumMod val="85000"/>
                    <a:lumOff val="15000"/>
                  </a:schemeClr>
                </a:solidFill>
              </a:rPr>
              <a:t>bir</a:t>
            </a:r>
            <a:r>
              <a:rPr lang="en-US" sz="1700" dirty="0">
                <a:solidFill>
                  <a:schemeClr val="tx1">
                    <a:lumMod val="85000"/>
                    <a:lumOff val="15000"/>
                  </a:schemeClr>
                </a:solidFill>
              </a:rPr>
              <a:t> </a:t>
            </a:r>
            <a:r>
              <a:rPr lang="en-US" sz="1700" dirty="0" err="1">
                <a:solidFill>
                  <a:schemeClr val="tx1">
                    <a:lumMod val="85000"/>
                    <a:lumOff val="15000"/>
                  </a:schemeClr>
                </a:solidFill>
              </a:rPr>
              <a:t>kaz</a:t>
            </a:r>
            <a:r>
              <a:rPr lang="en-US" sz="1700" dirty="0">
                <a:solidFill>
                  <a:schemeClr val="tx1">
                    <a:lumMod val="85000"/>
                    <a:lumOff val="15000"/>
                  </a:schemeClr>
                </a:solidFill>
              </a:rPr>
              <a:t> </a:t>
            </a:r>
            <a:r>
              <a:rPr lang="en-US" sz="1700" dirty="0" err="1">
                <a:solidFill>
                  <a:schemeClr val="tx1">
                    <a:lumMod val="85000"/>
                    <a:lumOff val="15000"/>
                  </a:schemeClr>
                </a:solidFill>
              </a:rPr>
              <a:t>kez</a:t>
            </a:r>
            <a:r>
              <a:rPr lang="en-US" sz="1700" dirty="0">
                <a:solidFill>
                  <a:schemeClr val="tx1">
                    <a:lumMod val="85000"/>
                    <a:lumOff val="15000"/>
                  </a:schemeClr>
                </a:solidFill>
              </a:rPr>
              <a:t> </a:t>
            </a:r>
            <a:r>
              <a:rPr lang="en-US" sz="1700" dirty="0" err="1">
                <a:solidFill>
                  <a:schemeClr val="tx1">
                    <a:lumMod val="85000"/>
                    <a:lumOff val="15000"/>
                  </a:schemeClr>
                </a:solidFill>
              </a:rPr>
              <a:t>farklı</a:t>
            </a:r>
            <a:r>
              <a:rPr lang="en-US" sz="1700" dirty="0">
                <a:solidFill>
                  <a:schemeClr val="tx1">
                    <a:lumMod val="85000"/>
                    <a:lumOff val="15000"/>
                  </a:schemeClr>
                </a:solidFill>
              </a:rPr>
              <a:t> </a:t>
            </a:r>
            <a:r>
              <a:rPr lang="en-US" sz="1700" dirty="0" err="1">
                <a:solidFill>
                  <a:schemeClr val="tx1">
                    <a:lumMod val="85000"/>
                    <a:lumOff val="15000"/>
                  </a:schemeClr>
                </a:solidFill>
              </a:rPr>
              <a:t>kelimelerle</a:t>
            </a:r>
            <a:r>
              <a:rPr lang="en-US" sz="1700" dirty="0">
                <a:solidFill>
                  <a:schemeClr val="tx1">
                    <a:lumMod val="85000"/>
                    <a:lumOff val="15000"/>
                  </a:schemeClr>
                </a:solidFill>
              </a:rPr>
              <a:t> size </a:t>
            </a:r>
            <a:r>
              <a:rPr lang="en-US" sz="1700" dirty="0" err="1">
                <a:solidFill>
                  <a:schemeClr val="tx1">
                    <a:lumMod val="85000"/>
                    <a:lumOff val="15000"/>
                  </a:schemeClr>
                </a:solidFill>
              </a:rPr>
              <a:t>sorulması</a:t>
            </a:r>
            <a:r>
              <a:rPr lang="en-US" sz="1700" dirty="0">
                <a:solidFill>
                  <a:schemeClr val="tx1">
                    <a:lumMod val="85000"/>
                    <a:lumOff val="15000"/>
                  </a:schemeClr>
                </a:solidFill>
              </a:rPr>
              <a:t> </a:t>
            </a:r>
            <a:r>
              <a:rPr lang="en-US" sz="1700" dirty="0" err="1">
                <a:solidFill>
                  <a:schemeClr val="tx1">
                    <a:lumMod val="85000"/>
                    <a:lumOff val="15000"/>
                  </a:schemeClr>
                </a:solidFill>
              </a:rPr>
              <a:t>olasıdır</a:t>
            </a:r>
            <a:r>
              <a:rPr lang="en-US" sz="1700" dirty="0">
                <a:solidFill>
                  <a:schemeClr val="tx1">
                    <a:lumMod val="85000"/>
                    <a:lumOff val="15000"/>
                  </a:schemeClr>
                </a:solidFill>
              </a:rPr>
              <a:t>. </a:t>
            </a:r>
            <a:r>
              <a:rPr lang="en-US" sz="1700" dirty="0" err="1">
                <a:solidFill>
                  <a:schemeClr val="tx1">
                    <a:lumMod val="85000"/>
                    <a:lumOff val="15000"/>
                  </a:schemeClr>
                </a:solidFill>
              </a:rPr>
              <a:t>Ertelemeyin</a:t>
            </a:r>
            <a:r>
              <a:rPr lang="en-US" sz="1700" dirty="0">
                <a:solidFill>
                  <a:schemeClr val="tx1">
                    <a:lumMod val="85000"/>
                    <a:lumOff val="15000"/>
                  </a:schemeClr>
                </a:solidFill>
              </a:rPr>
              <a:t>. </a:t>
            </a:r>
            <a:r>
              <a:rPr lang="en-US" sz="1700" dirty="0" err="1">
                <a:solidFill>
                  <a:schemeClr val="tx1">
                    <a:lumMod val="85000"/>
                    <a:lumOff val="15000"/>
                  </a:schemeClr>
                </a:solidFill>
              </a:rPr>
              <a:t>Bunun</a:t>
            </a:r>
            <a:r>
              <a:rPr lang="en-US" sz="1700" dirty="0">
                <a:solidFill>
                  <a:schemeClr val="tx1">
                    <a:lumMod val="85000"/>
                    <a:lumOff val="15000"/>
                  </a:schemeClr>
                </a:solidFill>
              </a:rPr>
              <a:t> </a:t>
            </a:r>
            <a:r>
              <a:rPr lang="en-US" sz="1700" dirty="0" err="1">
                <a:solidFill>
                  <a:schemeClr val="tx1">
                    <a:lumMod val="85000"/>
                    <a:lumOff val="15000"/>
                  </a:schemeClr>
                </a:solidFill>
              </a:rPr>
              <a:t>yerine</a:t>
            </a:r>
            <a:r>
              <a:rPr lang="en-US" sz="1700" dirty="0">
                <a:solidFill>
                  <a:schemeClr val="tx1">
                    <a:lumMod val="85000"/>
                    <a:lumOff val="15000"/>
                  </a:schemeClr>
                </a:solidFill>
              </a:rPr>
              <a:t> ilk </a:t>
            </a:r>
            <a:r>
              <a:rPr lang="en-US" sz="1700" dirty="0" err="1">
                <a:solidFill>
                  <a:schemeClr val="tx1">
                    <a:lumMod val="85000"/>
                    <a:lumOff val="15000"/>
                  </a:schemeClr>
                </a:solidFill>
              </a:rPr>
              <a:t>cevabınızı</a:t>
            </a:r>
            <a:r>
              <a:rPr lang="en-US" sz="1700" dirty="0">
                <a:solidFill>
                  <a:schemeClr val="tx1">
                    <a:lumMod val="85000"/>
                    <a:lumOff val="15000"/>
                  </a:schemeClr>
                </a:solidFill>
              </a:rPr>
              <a:t> </a:t>
            </a:r>
            <a:r>
              <a:rPr lang="en-US" sz="1700" dirty="0" err="1">
                <a:solidFill>
                  <a:schemeClr val="tx1">
                    <a:lumMod val="85000"/>
                    <a:lumOff val="15000"/>
                  </a:schemeClr>
                </a:solidFill>
              </a:rPr>
              <a:t>genişletmek</a:t>
            </a:r>
            <a:r>
              <a:rPr lang="en-US" sz="1700" dirty="0">
                <a:solidFill>
                  <a:schemeClr val="tx1">
                    <a:lumMod val="85000"/>
                    <a:lumOff val="15000"/>
                  </a:schemeClr>
                </a:solidFill>
              </a:rPr>
              <a:t> </a:t>
            </a:r>
            <a:r>
              <a:rPr lang="en-US" sz="1700" dirty="0" err="1">
                <a:solidFill>
                  <a:schemeClr val="tx1">
                    <a:lumMod val="85000"/>
                    <a:lumOff val="15000"/>
                  </a:schemeClr>
                </a:solidFill>
              </a:rPr>
              <a:t>için</a:t>
            </a:r>
            <a:r>
              <a:rPr lang="en-US" sz="1700" dirty="0">
                <a:solidFill>
                  <a:schemeClr val="tx1">
                    <a:lumMod val="85000"/>
                    <a:lumOff val="15000"/>
                  </a:schemeClr>
                </a:solidFill>
              </a:rPr>
              <a:t> </a:t>
            </a:r>
            <a:r>
              <a:rPr lang="en-US" sz="1700" dirty="0" err="1">
                <a:solidFill>
                  <a:schemeClr val="tx1">
                    <a:lumMod val="85000"/>
                    <a:lumOff val="15000"/>
                  </a:schemeClr>
                </a:solidFill>
              </a:rPr>
              <a:t>bunu</a:t>
            </a:r>
            <a:r>
              <a:rPr lang="en-US" sz="1700" dirty="0">
                <a:solidFill>
                  <a:schemeClr val="tx1">
                    <a:lumMod val="85000"/>
                    <a:lumOff val="15000"/>
                  </a:schemeClr>
                </a:solidFill>
              </a:rPr>
              <a:t> </a:t>
            </a:r>
            <a:r>
              <a:rPr lang="en-US" sz="1700" dirty="0" err="1">
                <a:solidFill>
                  <a:schemeClr val="tx1">
                    <a:lumMod val="85000"/>
                    <a:lumOff val="15000"/>
                  </a:schemeClr>
                </a:solidFill>
              </a:rPr>
              <a:t>bir</a:t>
            </a:r>
            <a:r>
              <a:rPr lang="en-US" sz="1700" dirty="0">
                <a:solidFill>
                  <a:schemeClr val="tx1">
                    <a:lumMod val="85000"/>
                    <a:lumOff val="15000"/>
                  </a:schemeClr>
                </a:solidFill>
              </a:rPr>
              <a:t> </a:t>
            </a:r>
            <a:r>
              <a:rPr lang="en-US" sz="1700" dirty="0" err="1">
                <a:solidFill>
                  <a:schemeClr val="tx1">
                    <a:lumMod val="85000"/>
                    <a:lumOff val="15000"/>
                  </a:schemeClr>
                </a:solidFill>
              </a:rPr>
              <a:t>fırsat</a:t>
            </a:r>
            <a:r>
              <a:rPr lang="en-US" sz="1700" dirty="0">
                <a:solidFill>
                  <a:schemeClr val="tx1">
                    <a:lumMod val="85000"/>
                    <a:lumOff val="15000"/>
                  </a:schemeClr>
                </a:solidFill>
              </a:rPr>
              <a:t> </a:t>
            </a:r>
            <a:r>
              <a:rPr lang="en-US" sz="1700" dirty="0" err="1">
                <a:solidFill>
                  <a:schemeClr val="tx1">
                    <a:lumMod val="85000"/>
                    <a:lumOff val="15000"/>
                  </a:schemeClr>
                </a:solidFill>
              </a:rPr>
              <a:t>olarak</a:t>
            </a:r>
            <a:r>
              <a:rPr lang="en-US" sz="1700" dirty="0">
                <a:solidFill>
                  <a:schemeClr val="tx1">
                    <a:lumMod val="85000"/>
                    <a:lumOff val="15000"/>
                  </a:schemeClr>
                </a:solidFill>
              </a:rPr>
              <a:t> </a:t>
            </a:r>
            <a:r>
              <a:rPr lang="en-US" sz="1700" dirty="0" err="1">
                <a:solidFill>
                  <a:schemeClr val="tx1">
                    <a:lumMod val="85000"/>
                    <a:lumOff val="15000"/>
                  </a:schemeClr>
                </a:solidFill>
              </a:rPr>
              <a:t>görün</a:t>
            </a:r>
            <a:r>
              <a:rPr lang="en-US" sz="1700" dirty="0">
                <a:solidFill>
                  <a:schemeClr val="tx1">
                    <a:lumMod val="85000"/>
                    <a:lumOff val="15000"/>
                  </a:schemeClr>
                </a:solidFill>
              </a:rPr>
              <a:t>. </a:t>
            </a:r>
          </a:p>
        </p:txBody>
      </p:sp>
      <p:sp>
        <p:nvSpPr>
          <p:cNvPr id="9" name="Dikdörtgen 8">
            <a:hlinkClick r:id="rId4" action="ppaction://hlinksldjump"/>
          </p:cNvPr>
          <p:cNvSpPr/>
          <p:nvPr/>
        </p:nvSpPr>
        <p:spPr>
          <a:xfrm>
            <a:off x="4012424" y="5563923"/>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861429" y="93398"/>
            <a:ext cx="853888" cy="826673"/>
          </a:xfrm>
          <a:prstGeom prst="rect">
            <a:avLst/>
          </a:prstGeom>
        </p:spPr>
      </p:pic>
    </p:spTree>
    <p:extLst>
      <p:ext uri="{BB962C8B-B14F-4D97-AF65-F5344CB8AC3E}">
        <p14:creationId xmlns:p14="http://schemas.microsoft.com/office/powerpoint/2010/main" val="552594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a:bodyPr>
          <a:lstStyle/>
          <a:p>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Panel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Mülakatı</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Örnek</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Soruları</a:t>
            </a:r>
            <a:endPar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534649" y="2184626"/>
            <a:ext cx="11122702" cy="3046988"/>
          </a:xfrm>
          <a:prstGeom prst="rect">
            <a:avLst/>
          </a:prstGeom>
          <a:noFill/>
        </p:spPr>
        <p:txBody>
          <a:bodyPr wrap="square" lIns="91440" tIns="45720" rIns="91440" bIns="45720" rtlCol="0" anchor="t">
            <a:spAutoFit/>
          </a:bodyPr>
          <a:lstStyle/>
          <a:p>
            <a:pPr algn="just"/>
            <a:r>
              <a:rPr lang="tr-TR" sz="2400" dirty="0" smtClean="0">
                <a:solidFill>
                  <a:schemeClr val="bg2">
                    <a:lumMod val="25000"/>
                  </a:schemeClr>
                </a:solidFill>
              </a:rPr>
              <a:t>- Bir </a:t>
            </a:r>
            <a:r>
              <a:rPr lang="tr-TR" sz="2400" dirty="0">
                <a:solidFill>
                  <a:schemeClr val="bg2">
                    <a:lumMod val="25000"/>
                  </a:schemeClr>
                </a:solidFill>
              </a:rPr>
              <a:t>kalem ve bir kağıt alın ve görüşme sırasında aşağıdaki soruları cevaplayın. Burada sorulara ne kadar iyi yanıt verdiğinizi ve yanıtladığınızı görmek için tasarlanmış bu soruların doğru ya da yanlış yanıtları olmadığını unutmayın.</a:t>
            </a:r>
          </a:p>
          <a:p>
            <a:pPr algn="just"/>
            <a:endParaRPr lang="en-US" sz="2400" dirty="0">
              <a:solidFill>
                <a:schemeClr val="bg2">
                  <a:lumMod val="25000"/>
                </a:schemeClr>
              </a:solidFill>
              <a:cs typeface="Calibri"/>
            </a:endParaRPr>
          </a:p>
          <a:p>
            <a:pPr algn="just"/>
            <a:r>
              <a:rPr lang="en-US" sz="2400" dirty="0">
                <a:solidFill>
                  <a:schemeClr val="bg2">
                    <a:lumMod val="25000"/>
                  </a:schemeClr>
                </a:solidFill>
              </a:rPr>
              <a:t>*</a:t>
            </a:r>
            <a:r>
              <a:rPr lang="en-US" sz="2400" dirty="0" err="1">
                <a:solidFill>
                  <a:schemeClr val="bg2">
                    <a:lumMod val="25000"/>
                  </a:schemeClr>
                </a:solidFill>
              </a:rPr>
              <a:t>Bir</a:t>
            </a:r>
            <a:r>
              <a:rPr lang="en-US" sz="2400" dirty="0">
                <a:solidFill>
                  <a:schemeClr val="bg2">
                    <a:lumMod val="25000"/>
                  </a:schemeClr>
                </a:solidFill>
              </a:rPr>
              <a:t> </a:t>
            </a:r>
            <a:r>
              <a:rPr lang="en-US" sz="2400" dirty="0" err="1">
                <a:solidFill>
                  <a:schemeClr val="bg2">
                    <a:lumMod val="25000"/>
                  </a:schemeClr>
                </a:solidFill>
              </a:rPr>
              <a:t>müşteri</a:t>
            </a:r>
            <a:r>
              <a:rPr lang="en-US" sz="2400" dirty="0">
                <a:solidFill>
                  <a:schemeClr val="bg2">
                    <a:lumMod val="25000"/>
                  </a:schemeClr>
                </a:solidFill>
              </a:rPr>
              <a:t> </a:t>
            </a:r>
            <a:r>
              <a:rPr lang="en-US" sz="2400" dirty="0" err="1">
                <a:solidFill>
                  <a:schemeClr val="bg2">
                    <a:lumMod val="25000"/>
                  </a:schemeClr>
                </a:solidFill>
              </a:rPr>
              <a:t>veya</a:t>
            </a:r>
            <a:r>
              <a:rPr lang="en-US" sz="2400" dirty="0">
                <a:solidFill>
                  <a:schemeClr val="bg2">
                    <a:lumMod val="25000"/>
                  </a:schemeClr>
                </a:solidFill>
              </a:rPr>
              <a:t> </a:t>
            </a:r>
            <a:r>
              <a:rPr lang="en-US" sz="2400" dirty="0" err="1">
                <a:solidFill>
                  <a:schemeClr val="bg2">
                    <a:lumMod val="25000"/>
                  </a:schemeClr>
                </a:solidFill>
              </a:rPr>
              <a:t>meslektaşınızla</a:t>
            </a:r>
            <a:r>
              <a:rPr lang="en-US" sz="2400" dirty="0">
                <a:solidFill>
                  <a:schemeClr val="bg2">
                    <a:lumMod val="25000"/>
                  </a:schemeClr>
                </a:solidFill>
              </a:rPr>
              <a:t> </a:t>
            </a:r>
            <a:r>
              <a:rPr lang="en-US" sz="2400" dirty="0" err="1">
                <a:solidFill>
                  <a:schemeClr val="bg2">
                    <a:lumMod val="25000"/>
                  </a:schemeClr>
                </a:solidFill>
              </a:rPr>
              <a:t>aranızda</a:t>
            </a:r>
            <a:r>
              <a:rPr lang="en-US" sz="2400" dirty="0">
                <a:solidFill>
                  <a:schemeClr val="bg2">
                    <a:lumMod val="25000"/>
                  </a:schemeClr>
                </a:solidFill>
              </a:rPr>
              <a:t> </a:t>
            </a:r>
            <a:r>
              <a:rPr lang="en-US" sz="2400" dirty="0" err="1">
                <a:solidFill>
                  <a:schemeClr val="bg2">
                    <a:lumMod val="25000"/>
                  </a:schemeClr>
                </a:solidFill>
              </a:rPr>
              <a:t>gerginlik</a:t>
            </a:r>
            <a:r>
              <a:rPr lang="en-US" sz="2400" dirty="0">
                <a:solidFill>
                  <a:schemeClr val="bg2">
                    <a:lumMod val="25000"/>
                  </a:schemeClr>
                </a:solidFill>
              </a:rPr>
              <a:t> </a:t>
            </a:r>
            <a:r>
              <a:rPr lang="en-US" sz="2400" dirty="0" err="1">
                <a:solidFill>
                  <a:schemeClr val="bg2">
                    <a:lumMod val="25000"/>
                  </a:schemeClr>
                </a:solidFill>
              </a:rPr>
              <a:t>olan</a:t>
            </a:r>
            <a:r>
              <a:rPr lang="en-US" sz="2400" dirty="0">
                <a:solidFill>
                  <a:schemeClr val="bg2">
                    <a:lumMod val="25000"/>
                  </a:schemeClr>
                </a:solidFill>
              </a:rPr>
              <a:t> </a:t>
            </a:r>
            <a:r>
              <a:rPr lang="en-US" sz="2400" dirty="0" err="1">
                <a:solidFill>
                  <a:schemeClr val="bg2">
                    <a:lumMod val="25000"/>
                  </a:schemeClr>
                </a:solidFill>
              </a:rPr>
              <a:t>bir</a:t>
            </a:r>
            <a:r>
              <a:rPr lang="en-US" sz="2400" dirty="0">
                <a:solidFill>
                  <a:schemeClr val="bg2">
                    <a:lumMod val="25000"/>
                  </a:schemeClr>
                </a:solidFill>
              </a:rPr>
              <a:t> </a:t>
            </a:r>
            <a:r>
              <a:rPr lang="en-US" sz="2400" dirty="0" err="1">
                <a:solidFill>
                  <a:schemeClr val="bg2">
                    <a:lumMod val="25000"/>
                  </a:schemeClr>
                </a:solidFill>
              </a:rPr>
              <a:t>durumu</a:t>
            </a:r>
            <a:r>
              <a:rPr lang="en-US" sz="2400" dirty="0">
                <a:solidFill>
                  <a:schemeClr val="bg2">
                    <a:lumMod val="25000"/>
                  </a:schemeClr>
                </a:solidFill>
              </a:rPr>
              <a:t> </a:t>
            </a:r>
            <a:r>
              <a:rPr lang="en-US" sz="2400" dirty="0" err="1">
                <a:solidFill>
                  <a:schemeClr val="bg2">
                    <a:lumMod val="25000"/>
                  </a:schemeClr>
                </a:solidFill>
              </a:rPr>
              <a:t>tanımlatın</a:t>
            </a:r>
            <a:r>
              <a:rPr lang="en-US" sz="2400" dirty="0">
                <a:solidFill>
                  <a:schemeClr val="bg2">
                    <a:lumMod val="25000"/>
                  </a:schemeClr>
                </a:solidFill>
              </a:rPr>
              <a:t>. </a:t>
            </a:r>
          </a:p>
          <a:p>
            <a:pPr algn="just"/>
            <a:r>
              <a:rPr lang="tr-TR" sz="2400" dirty="0" smtClean="0">
                <a:solidFill>
                  <a:schemeClr val="bg2">
                    <a:lumMod val="25000"/>
                  </a:schemeClr>
                </a:solidFill>
              </a:rPr>
              <a:t>*</a:t>
            </a:r>
            <a:r>
              <a:rPr lang="en-US" sz="2400" dirty="0" err="1" smtClean="0">
                <a:solidFill>
                  <a:schemeClr val="bg2">
                    <a:lumMod val="25000"/>
                  </a:schemeClr>
                </a:solidFill>
              </a:rPr>
              <a:t>Durumu</a:t>
            </a:r>
            <a:r>
              <a:rPr lang="en-US" sz="2400" dirty="0" smtClean="0">
                <a:solidFill>
                  <a:schemeClr val="bg2">
                    <a:lumMod val="25000"/>
                  </a:schemeClr>
                </a:solidFill>
              </a:rPr>
              <a:t> </a:t>
            </a:r>
            <a:r>
              <a:rPr lang="en-US" sz="2400" dirty="0" err="1">
                <a:solidFill>
                  <a:schemeClr val="bg2">
                    <a:lumMod val="25000"/>
                  </a:schemeClr>
                </a:solidFill>
              </a:rPr>
              <a:t>nasıl</a:t>
            </a:r>
            <a:r>
              <a:rPr lang="en-US" sz="2400" dirty="0">
                <a:solidFill>
                  <a:schemeClr val="bg2">
                    <a:lumMod val="25000"/>
                  </a:schemeClr>
                </a:solidFill>
              </a:rPr>
              <a:t> </a:t>
            </a:r>
            <a:r>
              <a:rPr lang="en-US" sz="2400" dirty="0" err="1">
                <a:solidFill>
                  <a:schemeClr val="bg2">
                    <a:lumMod val="25000"/>
                  </a:schemeClr>
                </a:solidFill>
              </a:rPr>
              <a:t>ele</a:t>
            </a:r>
            <a:r>
              <a:rPr lang="en-US" sz="2400" dirty="0">
                <a:solidFill>
                  <a:schemeClr val="bg2">
                    <a:lumMod val="25000"/>
                  </a:schemeClr>
                </a:solidFill>
              </a:rPr>
              <a:t> </a:t>
            </a:r>
            <a:r>
              <a:rPr lang="en-US" sz="2400" dirty="0" err="1">
                <a:solidFill>
                  <a:schemeClr val="bg2">
                    <a:lumMod val="25000"/>
                  </a:schemeClr>
                </a:solidFill>
              </a:rPr>
              <a:t>aldınız</a:t>
            </a:r>
            <a:r>
              <a:rPr lang="en-US" sz="2400" dirty="0">
                <a:solidFill>
                  <a:schemeClr val="bg2">
                    <a:lumMod val="25000"/>
                  </a:schemeClr>
                </a:solidFill>
              </a:rPr>
              <a:t>?</a:t>
            </a:r>
          </a:p>
          <a:p>
            <a:pPr algn="just"/>
            <a:r>
              <a:rPr lang="tr-TR" sz="2400" dirty="0" smtClean="0">
                <a:solidFill>
                  <a:schemeClr val="bg2">
                    <a:lumMod val="25000"/>
                  </a:schemeClr>
                </a:solidFill>
              </a:rPr>
              <a:t>*</a:t>
            </a:r>
            <a:r>
              <a:rPr lang="en-US" sz="2400" dirty="0" err="1" smtClean="0">
                <a:solidFill>
                  <a:schemeClr val="bg2">
                    <a:lumMod val="25000"/>
                  </a:schemeClr>
                </a:solidFill>
              </a:rPr>
              <a:t>Dünya</a:t>
            </a:r>
            <a:r>
              <a:rPr lang="en-US" sz="2400" dirty="0" smtClean="0">
                <a:solidFill>
                  <a:schemeClr val="bg2">
                    <a:lumMod val="25000"/>
                  </a:schemeClr>
                </a:solidFill>
              </a:rPr>
              <a:t> </a:t>
            </a:r>
            <a:r>
              <a:rPr lang="en-US" sz="2400" dirty="0" err="1">
                <a:solidFill>
                  <a:schemeClr val="bg2">
                    <a:lumMod val="25000"/>
                  </a:schemeClr>
                </a:solidFill>
              </a:rPr>
              <a:t>görüşünüzü</a:t>
            </a:r>
            <a:r>
              <a:rPr lang="en-US" sz="2400" dirty="0">
                <a:solidFill>
                  <a:schemeClr val="bg2">
                    <a:lumMod val="25000"/>
                  </a:schemeClr>
                </a:solidFill>
              </a:rPr>
              <a:t> </a:t>
            </a:r>
            <a:r>
              <a:rPr lang="en-US" sz="2400" dirty="0" err="1">
                <a:solidFill>
                  <a:schemeClr val="bg2">
                    <a:lumMod val="25000"/>
                  </a:schemeClr>
                </a:solidFill>
              </a:rPr>
              <a:t>değiştiren</a:t>
            </a:r>
            <a:r>
              <a:rPr lang="en-US" sz="2400" dirty="0">
                <a:solidFill>
                  <a:schemeClr val="bg2">
                    <a:lumMod val="25000"/>
                  </a:schemeClr>
                </a:solidFill>
              </a:rPr>
              <a:t> </a:t>
            </a:r>
            <a:r>
              <a:rPr lang="en-US" sz="2400" dirty="0" err="1">
                <a:solidFill>
                  <a:schemeClr val="bg2">
                    <a:lumMod val="25000"/>
                  </a:schemeClr>
                </a:solidFill>
              </a:rPr>
              <a:t>bir</a:t>
            </a:r>
            <a:r>
              <a:rPr lang="en-US" sz="2400" dirty="0">
                <a:solidFill>
                  <a:schemeClr val="bg2">
                    <a:lumMod val="25000"/>
                  </a:schemeClr>
                </a:solidFill>
              </a:rPr>
              <a:t> </a:t>
            </a:r>
            <a:r>
              <a:rPr lang="en-US" sz="2400" dirty="0" err="1">
                <a:solidFill>
                  <a:schemeClr val="bg2">
                    <a:lumMod val="25000"/>
                  </a:schemeClr>
                </a:solidFill>
              </a:rPr>
              <a:t>olayı</a:t>
            </a:r>
            <a:r>
              <a:rPr lang="en-US" sz="2400" dirty="0">
                <a:solidFill>
                  <a:schemeClr val="bg2">
                    <a:lumMod val="25000"/>
                  </a:schemeClr>
                </a:solidFill>
              </a:rPr>
              <a:t> </a:t>
            </a:r>
            <a:r>
              <a:rPr lang="en-US" sz="2400" dirty="0" err="1">
                <a:solidFill>
                  <a:schemeClr val="bg2">
                    <a:lumMod val="25000"/>
                  </a:schemeClr>
                </a:solidFill>
              </a:rPr>
              <a:t>veya</a:t>
            </a:r>
            <a:r>
              <a:rPr lang="en-US" sz="2400" dirty="0">
                <a:solidFill>
                  <a:schemeClr val="bg2">
                    <a:lumMod val="25000"/>
                  </a:schemeClr>
                </a:solidFill>
              </a:rPr>
              <a:t> </a:t>
            </a:r>
            <a:r>
              <a:rPr lang="en-US" sz="2400" dirty="0" err="1">
                <a:solidFill>
                  <a:schemeClr val="bg2">
                    <a:lumMod val="25000"/>
                  </a:schemeClr>
                </a:solidFill>
              </a:rPr>
              <a:t>deneyimi</a:t>
            </a:r>
            <a:r>
              <a:rPr lang="en-US" sz="2400" dirty="0">
                <a:solidFill>
                  <a:schemeClr val="bg2">
                    <a:lumMod val="25000"/>
                  </a:schemeClr>
                </a:solidFill>
              </a:rPr>
              <a:t> </a:t>
            </a:r>
            <a:r>
              <a:rPr lang="en-US" sz="2400" dirty="0" err="1">
                <a:solidFill>
                  <a:schemeClr val="bg2">
                    <a:lumMod val="25000"/>
                  </a:schemeClr>
                </a:solidFill>
              </a:rPr>
              <a:t>anlatın</a:t>
            </a:r>
            <a:r>
              <a:rPr lang="en-US" sz="2400" dirty="0">
                <a:solidFill>
                  <a:schemeClr val="bg2">
                    <a:lumMod val="25000"/>
                  </a:schemeClr>
                </a:solidFill>
              </a:rPr>
              <a:t>.</a:t>
            </a:r>
          </a:p>
          <a:p>
            <a:pPr algn="just"/>
            <a:r>
              <a:rPr lang="tr-TR" sz="2400" dirty="0" smtClean="0">
                <a:solidFill>
                  <a:schemeClr val="bg2">
                    <a:lumMod val="25000"/>
                  </a:schemeClr>
                </a:solidFill>
              </a:rPr>
              <a:t>*</a:t>
            </a:r>
            <a:r>
              <a:rPr lang="en-US" sz="2400" dirty="0" err="1" smtClean="0">
                <a:solidFill>
                  <a:schemeClr val="bg2">
                    <a:lumMod val="25000"/>
                  </a:schemeClr>
                </a:solidFill>
              </a:rPr>
              <a:t>Herhangi</a:t>
            </a:r>
            <a:r>
              <a:rPr lang="en-US" sz="2400" dirty="0" smtClean="0">
                <a:solidFill>
                  <a:schemeClr val="bg2">
                    <a:lumMod val="25000"/>
                  </a:schemeClr>
                </a:solidFill>
              </a:rPr>
              <a:t> </a:t>
            </a:r>
            <a:r>
              <a:rPr lang="en-US" sz="2400" dirty="0" err="1">
                <a:solidFill>
                  <a:schemeClr val="bg2">
                    <a:lumMod val="25000"/>
                  </a:schemeClr>
                </a:solidFill>
              </a:rPr>
              <a:t>bir</a:t>
            </a:r>
            <a:r>
              <a:rPr lang="en-US" sz="2400" dirty="0">
                <a:solidFill>
                  <a:schemeClr val="bg2">
                    <a:lumMod val="25000"/>
                  </a:schemeClr>
                </a:solidFill>
              </a:rPr>
              <a:t> </a:t>
            </a:r>
            <a:r>
              <a:rPr lang="en-US" sz="2400" dirty="0" err="1">
                <a:solidFill>
                  <a:schemeClr val="bg2">
                    <a:lumMod val="25000"/>
                  </a:schemeClr>
                </a:solidFill>
              </a:rPr>
              <a:t>süper</a:t>
            </a:r>
            <a:r>
              <a:rPr lang="en-US" sz="2400" dirty="0">
                <a:solidFill>
                  <a:schemeClr val="bg2">
                    <a:lumMod val="25000"/>
                  </a:schemeClr>
                </a:solidFill>
              </a:rPr>
              <a:t> </a:t>
            </a:r>
            <a:r>
              <a:rPr lang="en-US" sz="2400" dirty="0" err="1">
                <a:solidFill>
                  <a:schemeClr val="bg2">
                    <a:lumMod val="25000"/>
                  </a:schemeClr>
                </a:solidFill>
              </a:rPr>
              <a:t>kahraman</a:t>
            </a:r>
            <a:r>
              <a:rPr lang="en-US" sz="2400" dirty="0">
                <a:solidFill>
                  <a:schemeClr val="bg2">
                    <a:lumMod val="25000"/>
                  </a:schemeClr>
                </a:solidFill>
              </a:rPr>
              <a:t> </a:t>
            </a:r>
            <a:r>
              <a:rPr lang="en-US" sz="2400" dirty="0" err="1">
                <a:solidFill>
                  <a:schemeClr val="bg2">
                    <a:lumMod val="25000"/>
                  </a:schemeClr>
                </a:solidFill>
              </a:rPr>
              <a:t>olmayı</a:t>
            </a:r>
            <a:r>
              <a:rPr lang="en-US" sz="2400" dirty="0">
                <a:solidFill>
                  <a:schemeClr val="bg2">
                    <a:lumMod val="25000"/>
                  </a:schemeClr>
                </a:solidFill>
              </a:rPr>
              <a:t> </a:t>
            </a:r>
            <a:r>
              <a:rPr lang="en-US" sz="2400" dirty="0" err="1">
                <a:solidFill>
                  <a:schemeClr val="bg2">
                    <a:lumMod val="25000"/>
                  </a:schemeClr>
                </a:solidFill>
              </a:rPr>
              <a:t>seçebilseydiniz</a:t>
            </a:r>
            <a:r>
              <a:rPr lang="en-US" sz="2400" dirty="0">
                <a:solidFill>
                  <a:schemeClr val="bg2">
                    <a:lumMod val="25000"/>
                  </a:schemeClr>
                </a:solidFill>
              </a:rPr>
              <a:t> </a:t>
            </a:r>
            <a:r>
              <a:rPr lang="en-US" sz="2400" dirty="0" err="1">
                <a:solidFill>
                  <a:schemeClr val="bg2">
                    <a:lumMod val="25000"/>
                  </a:schemeClr>
                </a:solidFill>
              </a:rPr>
              <a:t>bu</a:t>
            </a:r>
            <a:r>
              <a:rPr lang="en-US" sz="2400" dirty="0">
                <a:solidFill>
                  <a:schemeClr val="bg2">
                    <a:lumMod val="25000"/>
                  </a:schemeClr>
                </a:solidFill>
              </a:rPr>
              <a:t> </a:t>
            </a:r>
            <a:r>
              <a:rPr lang="en-US" sz="2400" dirty="0" err="1">
                <a:solidFill>
                  <a:schemeClr val="bg2">
                    <a:lumMod val="25000"/>
                  </a:schemeClr>
                </a:solidFill>
              </a:rPr>
              <a:t>kim</a:t>
            </a:r>
            <a:r>
              <a:rPr lang="en-US" sz="2400" dirty="0">
                <a:solidFill>
                  <a:schemeClr val="bg2">
                    <a:lumMod val="25000"/>
                  </a:schemeClr>
                </a:solidFill>
              </a:rPr>
              <a:t> </a:t>
            </a:r>
            <a:r>
              <a:rPr lang="en-US" sz="2400" dirty="0" err="1">
                <a:solidFill>
                  <a:schemeClr val="bg2">
                    <a:lumMod val="25000"/>
                  </a:schemeClr>
                </a:solidFill>
              </a:rPr>
              <a:t>olurdu</a:t>
            </a:r>
            <a:r>
              <a:rPr lang="en-US" sz="2400" dirty="0">
                <a:solidFill>
                  <a:schemeClr val="bg2">
                    <a:lumMod val="25000"/>
                  </a:schemeClr>
                </a:solidFill>
              </a:rPr>
              <a:t> </a:t>
            </a:r>
            <a:r>
              <a:rPr lang="en-US" sz="2400" dirty="0" err="1">
                <a:solidFill>
                  <a:schemeClr val="bg2">
                    <a:lumMod val="25000"/>
                  </a:schemeClr>
                </a:solidFill>
              </a:rPr>
              <a:t>ve</a:t>
            </a:r>
            <a:r>
              <a:rPr lang="en-US" sz="2400" dirty="0">
                <a:solidFill>
                  <a:schemeClr val="bg2">
                    <a:lumMod val="25000"/>
                  </a:schemeClr>
                </a:solidFill>
              </a:rPr>
              <a:t> </a:t>
            </a:r>
            <a:r>
              <a:rPr lang="en-US" sz="2400" dirty="0" err="1">
                <a:solidFill>
                  <a:schemeClr val="bg2">
                    <a:lumMod val="25000"/>
                  </a:schemeClr>
                </a:solidFill>
              </a:rPr>
              <a:t>neden</a:t>
            </a:r>
            <a:r>
              <a:rPr lang="en-US" sz="2400" dirty="0">
                <a:solidFill>
                  <a:schemeClr val="bg2">
                    <a:lumMod val="25000"/>
                  </a:schemeClr>
                </a:solidFill>
              </a:rPr>
              <a:t>?</a:t>
            </a:r>
          </a:p>
        </p:txBody>
      </p:sp>
      <p:sp>
        <p:nvSpPr>
          <p:cNvPr id="9" name="Dikdörtgen 8">
            <a:hlinkClick r:id="rId3" action="ppaction://hlinksldjump"/>
          </p:cNvPr>
          <p:cNvSpPr/>
          <p:nvPr/>
        </p:nvSpPr>
        <p:spPr>
          <a:xfrm>
            <a:off x="4402734" y="5858981"/>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7" name="Dikdörtgen 6">
            <a:hlinkClick r:id="rId3" action="ppaction://hlinksldjump"/>
          </p:cNvPr>
          <p:cNvSpPr/>
          <p:nvPr/>
        </p:nvSpPr>
        <p:spPr>
          <a:xfrm>
            <a:off x="4247893" y="5745915"/>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8" name="Resim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4649" y="452280"/>
            <a:ext cx="853888" cy="826673"/>
          </a:xfrm>
          <a:prstGeom prst="rect">
            <a:avLst/>
          </a:prstGeom>
        </p:spPr>
      </p:pic>
    </p:spTree>
    <p:extLst>
      <p:ext uri="{BB962C8B-B14F-4D97-AF65-F5344CB8AC3E}">
        <p14:creationId xmlns:p14="http://schemas.microsoft.com/office/powerpoint/2010/main" val="3504156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a:bodyPr>
          <a:lstStyle/>
          <a:p>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Başarılı</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Panel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Mülakatı</a:t>
            </a:r>
            <a:endPar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735032" y="2745601"/>
            <a:ext cx="11122702" cy="1938992"/>
          </a:xfrm>
          <a:prstGeom prst="rect">
            <a:avLst/>
          </a:prstGeom>
          <a:noFill/>
        </p:spPr>
        <p:txBody>
          <a:bodyPr wrap="square" lIns="91440" tIns="45720" rIns="91440" bIns="45720" rtlCol="0" anchor="t">
            <a:spAutoFit/>
          </a:bodyPr>
          <a:lstStyle/>
          <a:p>
            <a:endParaRPr lang="tr-TR" sz="2400" i="1" dirty="0">
              <a:solidFill>
                <a:schemeClr val="bg2">
                  <a:lumMod val="25000"/>
                </a:schemeClr>
              </a:solidFill>
            </a:endParaRPr>
          </a:p>
          <a:p>
            <a:pPr algn="just"/>
            <a:r>
              <a:rPr lang="en-US" sz="2400" dirty="0">
                <a:solidFill>
                  <a:schemeClr val="bg2">
                    <a:lumMod val="25000"/>
                  </a:schemeClr>
                </a:solidFill>
              </a:rPr>
              <a:t>Bu </a:t>
            </a:r>
            <a:r>
              <a:rPr lang="en-US" sz="2400" dirty="0" err="1">
                <a:solidFill>
                  <a:schemeClr val="bg2">
                    <a:lumMod val="25000"/>
                  </a:schemeClr>
                </a:solidFill>
              </a:rPr>
              <a:t>sunumu</a:t>
            </a:r>
            <a:r>
              <a:rPr lang="en-US" sz="2400" dirty="0">
                <a:solidFill>
                  <a:schemeClr val="bg2">
                    <a:lumMod val="25000"/>
                  </a:schemeClr>
                </a:solidFill>
              </a:rPr>
              <a:t> </a:t>
            </a:r>
            <a:r>
              <a:rPr lang="en-US" sz="2400" dirty="0" err="1">
                <a:solidFill>
                  <a:schemeClr val="bg2">
                    <a:lumMod val="25000"/>
                  </a:schemeClr>
                </a:solidFill>
              </a:rPr>
              <a:t>tamamladığınız</a:t>
            </a:r>
            <a:r>
              <a:rPr lang="en-US" sz="2400" dirty="0">
                <a:solidFill>
                  <a:schemeClr val="bg2">
                    <a:lumMod val="25000"/>
                  </a:schemeClr>
                </a:solidFill>
              </a:rPr>
              <a:t> </a:t>
            </a:r>
            <a:r>
              <a:rPr lang="en-US" sz="2400" dirty="0" err="1">
                <a:solidFill>
                  <a:schemeClr val="bg2">
                    <a:lumMod val="25000"/>
                  </a:schemeClr>
                </a:solidFill>
              </a:rPr>
              <a:t>için</a:t>
            </a:r>
            <a:r>
              <a:rPr lang="en-US" sz="2400" dirty="0">
                <a:solidFill>
                  <a:schemeClr val="bg2">
                    <a:lumMod val="25000"/>
                  </a:schemeClr>
                </a:solidFill>
              </a:rPr>
              <a:t> </a:t>
            </a:r>
            <a:r>
              <a:rPr lang="en-US" sz="2400" dirty="0" err="1">
                <a:solidFill>
                  <a:schemeClr val="bg2">
                    <a:lumMod val="25000"/>
                  </a:schemeClr>
                </a:solidFill>
              </a:rPr>
              <a:t>teşekkür</a:t>
            </a:r>
            <a:r>
              <a:rPr lang="en-US" sz="2400" dirty="0">
                <a:solidFill>
                  <a:schemeClr val="bg2">
                    <a:lumMod val="25000"/>
                  </a:schemeClr>
                </a:solidFill>
              </a:rPr>
              <a:t> </a:t>
            </a:r>
            <a:r>
              <a:rPr lang="en-US" sz="2400" dirty="0" err="1">
                <a:solidFill>
                  <a:schemeClr val="bg2">
                    <a:lumMod val="25000"/>
                  </a:schemeClr>
                </a:solidFill>
              </a:rPr>
              <a:t>ederiz</a:t>
            </a:r>
            <a:r>
              <a:rPr lang="en-US" sz="2400" dirty="0">
                <a:solidFill>
                  <a:schemeClr val="bg2">
                    <a:lumMod val="25000"/>
                  </a:schemeClr>
                </a:solidFill>
              </a:rPr>
              <a:t>.</a:t>
            </a:r>
          </a:p>
          <a:p>
            <a:pPr algn="just"/>
            <a:r>
              <a:rPr lang="en-US" sz="2400" dirty="0" err="1">
                <a:solidFill>
                  <a:schemeClr val="bg2">
                    <a:lumMod val="25000"/>
                  </a:schemeClr>
                </a:solidFill>
              </a:rPr>
              <a:t>Artık</a:t>
            </a:r>
            <a:r>
              <a:rPr lang="en-US" sz="2400" dirty="0">
                <a:solidFill>
                  <a:schemeClr val="bg2">
                    <a:lumMod val="25000"/>
                  </a:schemeClr>
                </a:solidFill>
              </a:rPr>
              <a:t> </a:t>
            </a:r>
            <a:r>
              <a:rPr lang="en-US" sz="2400" dirty="0" err="1">
                <a:solidFill>
                  <a:schemeClr val="bg2">
                    <a:lumMod val="25000"/>
                  </a:schemeClr>
                </a:solidFill>
              </a:rPr>
              <a:t>bir</a:t>
            </a:r>
            <a:r>
              <a:rPr lang="en-US" sz="2400" dirty="0">
                <a:solidFill>
                  <a:schemeClr val="bg2">
                    <a:lumMod val="25000"/>
                  </a:schemeClr>
                </a:solidFill>
              </a:rPr>
              <a:t> </a:t>
            </a:r>
            <a:r>
              <a:rPr lang="en-US" sz="2400" dirty="0" err="1">
                <a:solidFill>
                  <a:schemeClr val="bg2">
                    <a:lumMod val="25000"/>
                  </a:schemeClr>
                </a:solidFill>
              </a:rPr>
              <a:t>iş</a:t>
            </a:r>
            <a:r>
              <a:rPr lang="en-US" sz="2400" dirty="0">
                <a:solidFill>
                  <a:schemeClr val="bg2">
                    <a:lumMod val="25000"/>
                  </a:schemeClr>
                </a:solidFill>
              </a:rPr>
              <a:t> </a:t>
            </a:r>
            <a:r>
              <a:rPr lang="en-US" sz="2400" dirty="0" err="1">
                <a:solidFill>
                  <a:schemeClr val="bg2">
                    <a:lumMod val="25000"/>
                  </a:schemeClr>
                </a:solidFill>
              </a:rPr>
              <a:t>görüşmesinin</a:t>
            </a:r>
            <a:r>
              <a:rPr lang="en-US" sz="2400" dirty="0">
                <a:solidFill>
                  <a:schemeClr val="bg2">
                    <a:lumMod val="25000"/>
                  </a:schemeClr>
                </a:solidFill>
              </a:rPr>
              <a:t> </a:t>
            </a:r>
            <a:r>
              <a:rPr lang="en-US" sz="2400" dirty="0" err="1">
                <a:solidFill>
                  <a:schemeClr val="bg2">
                    <a:lumMod val="25000"/>
                  </a:schemeClr>
                </a:solidFill>
              </a:rPr>
              <a:t>nasıl</a:t>
            </a:r>
            <a:r>
              <a:rPr lang="en-US" sz="2400" dirty="0">
                <a:solidFill>
                  <a:schemeClr val="bg2">
                    <a:lumMod val="25000"/>
                  </a:schemeClr>
                </a:solidFill>
              </a:rPr>
              <a:t> </a:t>
            </a:r>
            <a:r>
              <a:rPr lang="en-US" sz="2400" dirty="0" err="1">
                <a:solidFill>
                  <a:schemeClr val="bg2">
                    <a:lumMod val="25000"/>
                  </a:schemeClr>
                </a:solidFill>
              </a:rPr>
              <a:t>işlediğini</a:t>
            </a:r>
            <a:r>
              <a:rPr lang="en-US" sz="2400" dirty="0">
                <a:solidFill>
                  <a:schemeClr val="bg2">
                    <a:lumMod val="25000"/>
                  </a:schemeClr>
                </a:solidFill>
              </a:rPr>
              <a:t> </a:t>
            </a:r>
            <a:r>
              <a:rPr lang="en-US" sz="2400" dirty="0" err="1">
                <a:solidFill>
                  <a:schemeClr val="bg2">
                    <a:lumMod val="25000"/>
                  </a:schemeClr>
                </a:solidFill>
              </a:rPr>
              <a:t>ve</a:t>
            </a:r>
            <a:r>
              <a:rPr lang="en-US" sz="2400" dirty="0">
                <a:solidFill>
                  <a:schemeClr val="bg2">
                    <a:lumMod val="25000"/>
                  </a:schemeClr>
                </a:solidFill>
              </a:rPr>
              <a:t> </a:t>
            </a:r>
            <a:r>
              <a:rPr lang="en-US" sz="2400" dirty="0" err="1">
                <a:solidFill>
                  <a:schemeClr val="bg2">
                    <a:lumMod val="25000"/>
                  </a:schemeClr>
                </a:solidFill>
              </a:rPr>
              <a:t>bu</a:t>
            </a:r>
            <a:r>
              <a:rPr lang="en-US" sz="2400" dirty="0">
                <a:solidFill>
                  <a:schemeClr val="bg2">
                    <a:lumMod val="25000"/>
                  </a:schemeClr>
                </a:solidFill>
              </a:rPr>
              <a:t> </a:t>
            </a:r>
            <a:r>
              <a:rPr lang="en-US" sz="2400" dirty="0" err="1">
                <a:solidFill>
                  <a:schemeClr val="bg2">
                    <a:lumMod val="25000"/>
                  </a:schemeClr>
                </a:solidFill>
              </a:rPr>
              <a:t>görüşmelerde</a:t>
            </a:r>
            <a:r>
              <a:rPr lang="en-US" sz="2400" dirty="0">
                <a:solidFill>
                  <a:schemeClr val="bg2">
                    <a:lumMod val="25000"/>
                  </a:schemeClr>
                </a:solidFill>
              </a:rPr>
              <a:t> </a:t>
            </a:r>
            <a:r>
              <a:rPr lang="en-US" sz="2400" dirty="0" err="1">
                <a:solidFill>
                  <a:schemeClr val="bg2">
                    <a:lumMod val="25000"/>
                  </a:schemeClr>
                </a:solidFill>
              </a:rPr>
              <a:t>daha</a:t>
            </a:r>
            <a:r>
              <a:rPr lang="en-US" sz="2400" dirty="0">
                <a:solidFill>
                  <a:schemeClr val="bg2">
                    <a:lumMod val="25000"/>
                  </a:schemeClr>
                </a:solidFill>
              </a:rPr>
              <a:t> </a:t>
            </a:r>
            <a:r>
              <a:rPr lang="en-US" sz="2400" dirty="0" err="1">
                <a:solidFill>
                  <a:schemeClr val="bg2">
                    <a:lumMod val="25000"/>
                  </a:schemeClr>
                </a:solidFill>
              </a:rPr>
              <a:t>başarılı</a:t>
            </a:r>
            <a:r>
              <a:rPr lang="en-US" sz="2400" dirty="0">
                <a:solidFill>
                  <a:schemeClr val="bg2">
                    <a:lumMod val="25000"/>
                  </a:schemeClr>
                </a:solidFill>
              </a:rPr>
              <a:t> </a:t>
            </a:r>
            <a:r>
              <a:rPr lang="en-US" sz="2400" dirty="0" err="1">
                <a:solidFill>
                  <a:schemeClr val="bg2">
                    <a:lumMod val="25000"/>
                  </a:schemeClr>
                </a:solidFill>
              </a:rPr>
              <a:t>olmak</a:t>
            </a:r>
            <a:r>
              <a:rPr lang="en-US" sz="2400" dirty="0">
                <a:solidFill>
                  <a:schemeClr val="bg2">
                    <a:lumMod val="25000"/>
                  </a:schemeClr>
                </a:solidFill>
              </a:rPr>
              <a:t> </a:t>
            </a:r>
            <a:r>
              <a:rPr lang="en-US" sz="2400" dirty="0" err="1">
                <a:solidFill>
                  <a:schemeClr val="bg2">
                    <a:lumMod val="25000"/>
                  </a:schemeClr>
                </a:solidFill>
              </a:rPr>
              <a:t>için</a:t>
            </a:r>
            <a:r>
              <a:rPr lang="en-US" sz="2400" dirty="0">
                <a:solidFill>
                  <a:schemeClr val="bg2">
                    <a:lumMod val="25000"/>
                  </a:schemeClr>
                </a:solidFill>
              </a:rPr>
              <a:t> </a:t>
            </a:r>
            <a:r>
              <a:rPr lang="en-US" sz="2400" dirty="0" err="1">
                <a:solidFill>
                  <a:schemeClr val="bg2">
                    <a:lumMod val="25000"/>
                  </a:schemeClr>
                </a:solidFill>
              </a:rPr>
              <a:t>nasıl</a:t>
            </a:r>
            <a:r>
              <a:rPr lang="en-US" sz="2400" dirty="0">
                <a:solidFill>
                  <a:schemeClr val="bg2">
                    <a:lumMod val="25000"/>
                  </a:schemeClr>
                </a:solidFill>
              </a:rPr>
              <a:t> </a:t>
            </a:r>
            <a:r>
              <a:rPr lang="en-US" sz="2400" dirty="0" err="1">
                <a:solidFill>
                  <a:schemeClr val="bg2">
                    <a:lumMod val="25000"/>
                  </a:schemeClr>
                </a:solidFill>
              </a:rPr>
              <a:t>gelişebileceğinizi</a:t>
            </a:r>
            <a:r>
              <a:rPr lang="en-US" sz="2400" dirty="0">
                <a:solidFill>
                  <a:schemeClr val="bg2">
                    <a:lumMod val="25000"/>
                  </a:schemeClr>
                </a:solidFill>
              </a:rPr>
              <a:t> </a:t>
            </a:r>
            <a:r>
              <a:rPr lang="en-US" sz="2400" dirty="0" err="1">
                <a:solidFill>
                  <a:schemeClr val="bg2">
                    <a:lumMod val="25000"/>
                  </a:schemeClr>
                </a:solidFill>
              </a:rPr>
              <a:t>öğrendiniz</a:t>
            </a:r>
            <a:r>
              <a:rPr lang="en-US" sz="2400" dirty="0">
                <a:solidFill>
                  <a:schemeClr val="bg2">
                    <a:lumMod val="25000"/>
                  </a:schemeClr>
                </a:solidFill>
              </a:rPr>
              <a:t>.</a:t>
            </a:r>
          </a:p>
          <a:p>
            <a:endParaRPr lang="tr-TR" sz="2400" dirty="0">
              <a:solidFill>
                <a:schemeClr val="bg2">
                  <a:lumMod val="25000"/>
                </a:schemeClr>
              </a:solidFill>
            </a:endParaRPr>
          </a:p>
        </p:txBody>
      </p:sp>
      <p:sp>
        <p:nvSpPr>
          <p:cNvPr id="9" name="Dikdörtgen 8">
            <a:hlinkClick r:id="rId3" action="ppaction://hlinksldjump"/>
          </p:cNvPr>
          <p:cNvSpPr/>
          <p:nvPr/>
        </p:nvSpPr>
        <p:spPr>
          <a:xfrm>
            <a:off x="3974891" y="5365790"/>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7" name="Dikdörtgen 6">
            <a:hlinkClick r:id="rId3" action="ppaction://hlinksldjump"/>
          </p:cNvPr>
          <p:cNvSpPr/>
          <p:nvPr/>
        </p:nvSpPr>
        <p:spPr>
          <a:xfrm>
            <a:off x="2359179" y="3973449"/>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4649" y="614569"/>
            <a:ext cx="853888" cy="826673"/>
          </a:xfrm>
          <a:prstGeom prst="rect">
            <a:avLst/>
          </a:prstGeom>
        </p:spPr>
      </p:pic>
    </p:spTree>
    <p:extLst>
      <p:ext uri="{BB962C8B-B14F-4D97-AF65-F5344CB8AC3E}">
        <p14:creationId xmlns:p14="http://schemas.microsoft.com/office/powerpoint/2010/main" val="2106079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733797" y="712519"/>
            <a:ext cx="9620002" cy="978169"/>
          </a:xfrm>
        </p:spPr>
        <p:txBody>
          <a:bodyPr>
            <a:normAutofit fontScale="90000"/>
          </a:bodyPr>
          <a:lstStyle/>
          <a:p>
            <a:r>
              <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Panel </a:t>
            </a:r>
            <a:r>
              <a:rPr lang="tr-TR" sz="5400" b="1" dirty="0" smtClean="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mülakatı nedir?</a:t>
            </a:r>
            <a:br>
              <a:rPr lang="tr-TR" sz="5400" b="1" dirty="0" smtClean="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br>
            <a:endPar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494675" y="2278507"/>
            <a:ext cx="11122702" cy="1384995"/>
          </a:xfrm>
          <a:prstGeom prst="rect">
            <a:avLst/>
          </a:prstGeom>
          <a:noFill/>
        </p:spPr>
        <p:txBody>
          <a:bodyPr wrap="square" lIns="91440" tIns="45720" rIns="91440" bIns="45720" rtlCol="0" anchor="t">
            <a:spAutoFit/>
          </a:bodyPr>
          <a:lstStyle/>
          <a:p>
            <a:r>
              <a:rPr lang="tr-TR" sz="2800" dirty="0"/>
              <a:t>Panel mülakatı bir adayı ve genellikle farklı bölümlerin temsilcileri olan birkaç mülakatçıyı içeren bir mülakat türüdür. Panel mülakatında başvuru sahibi daha sonra işe alma kararını veren bir grup insanın sorularını yanıtlar.</a:t>
            </a:r>
          </a:p>
        </p:txBody>
      </p:sp>
      <p:sp>
        <p:nvSpPr>
          <p:cNvPr id="7" name="Yuvarlatılmış Dikdörtgen 6">
            <a:hlinkClick r:id="" action="ppaction://hlinkshowjump?jump=previousslide" highlightClick="1"/>
          </p:cNvPr>
          <p:cNvSpPr/>
          <p:nvPr/>
        </p:nvSpPr>
        <p:spPr>
          <a:xfrm>
            <a:off x="3982141" y="5778390"/>
            <a:ext cx="1699124" cy="607420"/>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smtClean="0"/>
              <a:t>GERİ</a:t>
            </a:r>
            <a:endParaRPr lang="tr-TR" sz="4000" dirty="0"/>
          </a:p>
        </p:txBody>
      </p:sp>
      <p:sp>
        <p:nvSpPr>
          <p:cNvPr id="8" name="Yuvarlatılmış Dikdörtgen 7">
            <a:hlinkClick r:id="" action="ppaction://hlinkshowjump?jump=nextslide" highlightClick="1"/>
          </p:cNvPr>
          <p:cNvSpPr/>
          <p:nvPr/>
        </p:nvSpPr>
        <p:spPr>
          <a:xfrm>
            <a:off x="6320609" y="5778389"/>
            <a:ext cx="1714117" cy="592429"/>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smtClean="0"/>
              <a:t>İLERİ</a:t>
            </a:r>
            <a:endParaRPr lang="tr-TR" sz="4000" dirty="0"/>
          </a:p>
        </p:txBody>
      </p:sp>
      <p:sp>
        <p:nvSpPr>
          <p:cNvPr id="3" name="Dikdörtgen 2">
            <a:hlinkClick r:id="rId3" action="ppaction://hlinksldjump"/>
          </p:cNvPr>
          <p:cNvSpPr/>
          <p:nvPr/>
        </p:nvSpPr>
        <p:spPr>
          <a:xfrm>
            <a:off x="3842240" y="5595582"/>
            <a:ext cx="1978926" cy="9553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8">
            <a:hlinkClick r:id="rId4" action="ppaction://hlinksldjump"/>
          </p:cNvPr>
          <p:cNvSpPr/>
          <p:nvPr/>
        </p:nvSpPr>
        <p:spPr>
          <a:xfrm>
            <a:off x="6126789" y="5554638"/>
            <a:ext cx="2101756" cy="996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Resim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28132" y="500267"/>
            <a:ext cx="1036796" cy="1003751"/>
          </a:xfrm>
          <a:prstGeom prst="rect">
            <a:avLst/>
          </a:prstGeom>
        </p:spPr>
      </p:pic>
    </p:spTree>
    <p:extLst>
      <p:ext uri="{BB962C8B-B14F-4D97-AF65-F5344CB8AC3E}">
        <p14:creationId xmlns:p14="http://schemas.microsoft.com/office/powerpoint/2010/main" val="2137332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a:bodyPr>
          <a:lstStyle/>
          <a:p>
            <a:r>
              <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Başlamadan Önce</a:t>
            </a: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534649" y="2171597"/>
            <a:ext cx="11122702" cy="2862322"/>
          </a:xfrm>
          <a:prstGeom prst="rect">
            <a:avLst/>
          </a:prstGeom>
          <a:noFill/>
        </p:spPr>
        <p:txBody>
          <a:bodyPr wrap="square" lIns="91440" tIns="45720" rIns="91440" bIns="45720" rtlCol="0" anchor="t">
            <a:spAutoFit/>
          </a:bodyPr>
          <a:lstStyle/>
          <a:p>
            <a:pPr algn="just"/>
            <a:r>
              <a:rPr lang="en-US" sz="2000" dirty="0" err="1">
                <a:solidFill>
                  <a:schemeClr val="bg2">
                    <a:lumMod val="25000"/>
                  </a:schemeClr>
                </a:solidFill>
              </a:rPr>
              <a:t>Bir</a:t>
            </a:r>
            <a:r>
              <a:rPr lang="en-US" sz="2000" dirty="0">
                <a:solidFill>
                  <a:schemeClr val="bg2">
                    <a:lumMod val="25000"/>
                  </a:schemeClr>
                </a:solidFill>
              </a:rPr>
              <a:t> panel </a:t>
            </a:r>
            <a:r>
              <a:rPr lang="en-US" sz="2000" dirty="0" err="1">
                <a:solidFill>
                  <a:schemeClr val="bg2">
                    <a:lumMod val="25000"/>
                  </a:schemeClr>
                </a:solidFill>
              </a:rPr>
              <a:t>mülakatında</a:t>
            </a:r>
            <a:r>
              <a:rPr lang="en-US" sz="2000" dirty="0">
                <a:solidFill>
                  <a:schemeClr val="bg2">
                    <a:lumMod val="25000"/>
                  </a:schemeClr>
                </a:solidFill>
              </a:rPr>
              <a:t> </a:t>
            </a:r>
            <a:r>
              <a:rPr lang="en-US" sz="2000" dirty="0" err="1">
                <a:solidFill>
                  <a:schemeClr val="bg2">
                    <a:lumMod val="25000"/>
                  </a:schemeClr>
                </a:solidFill>
              </a:rPr>
              <a:t>aynı</a:t>
            </a:r>
            <a:r>
              <a:rPr lang="en-US" sz="2000" dirty="0">
                <a:solidFill>
                  <a:schemeClr val="bg2">
                    <a:lumMod val="25000"/>
                  </a:schemeClr>
                </a:solidFill>
              </a:rPr>
              <a:t> </a:t>
            </a:r>
            <a:r>
              <a:rPr lang="en-US" sz="2000" dirty="0" err="1">
                <a:solidFill>
                  <a:schemeClr val="bg2">
                    <a:lumMod val="25000"/>
                  </a:schemeClr>
                </a:solidFill>
              </a:rPr>
              <a:t>anda</a:t>
            </a:r>
            <a:r>
              <a:rPr lang="en-US" sz="2000" dirty="0">
                <a:solidFill>
                  <a:schemeClr val="bg2">
                    <a:lumMod val="25000"/>
                  </a:schemeClr>
                </a:solidFill>
              </a:rPr>
              <a:t> </a:t>
            </a:r>
            <a:r>
              <a:rPr lang="en-US" sz="2000" dirty="0" err="1">
                <a:solidFill>
                  <a:schemeClr val="bg2">
                    <a:lumMod val="25000"/>
                  </a:schemeClr>
                </a:solidFill>
              </a:rPr>
              <a:t>birkaç</a:t>
            </a:r>
            <a:r>
              <a:rPr lang="en-US" sz="2000" dirty="0">
                <a:solidFill>
                  <a:schemeClr val="bg2">
                    <a:lumMod val="25000"/>
                  </a:schemeClr>
                </a:solidFill>
              </a:rPr>
              <a:t> </a:t>
            </a:r>
            <a:r>
              <a:rPr lang="en-US" sz="2000" dirty="0" err="1">
                <a:solidFill>
                  <a:schemeClr val="bg2">
                    <a:lumMod val="25000"/>
                  </a:schemeClr>
                </a:solidFill>
              </a:rPr>
              <a:t>karar</a:t>
            </a:r>
            <a:r>
              <a:rPr lang="en-US" sz="2000" dirty="0">
                <a:solidFill>
                  <a:schemeClr val="bg2">
                    <a:lumMod val="25000"/>
                  </a:schemeClr>
                </a:solidFill>
              </a:rPr>
              <a:t> </a:t>
            </a:r>
            <a:r>
              <a:rPr lang="en-US" sz="2000" dirty="0" err="1">
                <a:solidFill>
                  <a:schemeClr val="bg2">
                    <a:lumMod val="25000"/>
                  </a:schemeClr>
                </a:solidFill>
              </a:rPr>
              <a:t>vericiyle</a:t>
            </a:r>
            <a:r>
              <a:rPr lang="en-US" sz="2000" dirty="0">
                <a:solidFill>
                  <a:schemeClr val="bg2">
                    <a:lumMod val="25000"/>
                  </a:schemeClr>
                </a:solidFill>
              </a:rPr>
              <a:t> </a:t>
            </a:r>
            <a:r>
              <a:rPr lang="en-US" sz="2000" dirty="0" err="1">
                <a:solidFill>
                  <a:schemeClr val="bg2">
                    <a:lumMod val="25000"/>
                  </a:schemeClr>
                </a:solidFill>
              </a:rPr>
              <a:t>bir</a:t>
            </a:r>
            <a:r>
              <a:rPr lang="en-US" sz="2000" dirty="0">
                <a:solidFill>
                  <a:schemeClr val="bg2">
                    <a:lumMod val="25000"/>
                  </a:schemeClr>
                </a:solidFill>
              </a:rPr>
              <a:t> </a:t>
            </a:r>
            <a:r>
              <a:rPr lang="en-US" sz="2000" dirty="0" err="1">
                <a:solidFill>
                  <a:schemeClr val="bg2">
                    <a:lumMod val="25000"/>
                  </a:schemeClr>
                </a:solidFill>
              </a:rPr>
              <a:t>araya</a:t>
            </a:r>
            <a:r>
              <a:rPr lang="en-US" sz="2000" dirty="0">
                <a:solidFill>
                  <a:schemeClr val="bg2">
                    <a:lumMod val="25000"/>
                  </a:schemeClr>
                </a:solidFill>
              </a:rPr>
              <a:t> </a:t>
            </a:r>
            <a:r>
              <a:rPr lang="en-US" sz="2000" dirty="0" err="1">
                <a:solidFill>
                  <a:schemeClr val="bg2">
                    <a:lumMod val="25000"/>
                  </a:schemeClr>
                </a:solidFill>
              </a:rPr>
              <a:t>geldiğinizi</a:t>
            </a:r>
            <a:r>
              <a:rPr lang="en-US" sz="2000" dirty="0">
                <a:solidFill>
                  <a:schemeClr val="bg2">
                    <a:lumMod val="25000"/>
                  </a:schemeClr>
                </a:solidFill>
              </a:rPr>
              <a:t> </a:t>
            </a:r>
            <a:r>
              <a:rPr lang="en-US" sz="2000" dirty="0" err="1">
                <a:solidFill>
                  <a:schemeClr val="bg2">
                    <a:lumMod val="25000"/>
                  </a:schemeClr>
                </a:solidFill>
              </a:rPr>
              <a:t>bilmek</a:t>
            </a:r>
            <a:r>
              <a:rPr lang="en-US" sz="2000" dirty="0">
                <a:solidFill>
                  <a:schemeClr val="bg2">
                    <a:lumMod val="25000"/>
                  </a:schemeClr>
                </a:solidFill>
              </a:rPr>
              <a:t> </a:t>
            </a:r>
            <a:r>
              <a:rPr lang="en-US" sz="2000" dirty="0" err="1">
                <a:solidFill>
                  <a:schemeClr val="bg2">
                    <a:lumMod val="25000"/>
                  </a:schemeClr>
                </a:solidFill>
              </a:rPr>
              <a:t>önemlidir</a:t>
            </a:r>
            <a:r>
              <a:rPr lang="en-US" sz="2000" dirty="0">
                <a:solidFill>
                  <a:schemeClr val="bg2">
                    <a:lumMod val="25000"/>
                  </a:schemeClr>
                </a:solidFill>
              </a:rPr>
              <a:t>.</a:t>
            </a:r>
          </a:p>
          <a:p>
            <a:pPr algn="just"/>
            <a:endParaRPr lang="en-US" sz="2000" dirty="0">
              <a:solidFill>
                <a:schemeClr val="bg2">
                  <a:lumMod val="25000"/>
                </a:schemeClr>
              </a:solidFill>
            </a:endParaRPr>
          </a:p>
          <a:p>
            <a:pPr algn="just"/>
            <a:r>
              <a:rPr lang="en-US" sz="2000" dirty="0" err="1">
                <a:solidFill>
                  <a:schemeClr val="bg2">
                    <a:lumMod val="25000"/>
                  </a:schemeClr>
                </a:solidFill>
              </a:rPr>
              <a:t>Başarılı</a:t>
            </a:r>
            <a:r>
              <a:rPr lang="en-US" sz="2000" dirty="0">
                <a:solidFill>
                  <a:schemeClr val="bg2">
                    <a:lumMod val="25000"/>
                  </a:schemeClr>
                </a:solidFill>
              </a:rPr>
              <a:t> </a:t>
            </a:r>
            <a:r>
              <a:rPr lang="en-US" sz="2000" dirty="0" err="1">
                <a:solidFill>
                  <a:schemeClr val="bg2">
                    <a:lumMod val="25000"/>
                  </a:schemeClr>
                </a:solidFill>
              </a:rPr>
              <a:t>bir</a:t>
            </a:r>
            <a:r>
              <a:rPr lang="en-US" sz="2000" dirty="0">
                <a:solidFill>
                  <a:schemeClr val="bg2">
                    <a:lumMod val="25000"/>
                  </a:schemeClr>
                </a:solidFill>
              </a:rPr>
              <a:t> </a:t>
            </a:r>
            <a:r>
              <a:rPr lang="en-US" sz="2000" dirty="0" err="1">
                <a:solidFill>
                  <a:schemeClr val="bg2">
                    <a:lumMod val="25000"/>
                  </a:schemeClr>
                </a:solidFill>
              </a:rPr>
              <a:t>mülakat</a:t>
            </a:r>
            <a:r>
              <a:rPr lang="en-US" sz="2000" dirty="0">
                <a:solidFill>
                  <a:schemeClr val="bg2">
                    <a:lumMod val="25000"/>
                  </a:schemeClr>
                </a:solidFill>
              </a:rPr>
              <a:t> </a:t>
            </a:r>
            <a:r>
              <a:rPr lang="en-US" sz="2000" dirty="0" err="1">
                <a:solidFill>
                  <a:schemeClr val="bg2">
                    <a:lumMod val="25000"/>
                  </a:schemeClr>
                </a:solidFill>
              </a:rPr>
              <a:t>için</a:t>
            </a:r>
            <a:r>
              <a:rPr lang="en-US" sz="2000" dirty="0">
                <a:solidFill>
                  <a:schemeClr val="bg2">
                    <a:lumMod val="25000"/>
                  </a:schemeClr>
                </a:solidFill>
              </a:rPr>
              <a:t> </a:t>
            </a:r>
            <a:r>
              <a:rPr lang="en-US" sz="2000" dirty="0" err="1">
                <a:solidFill>
                  <a:schemeClr val="bg2">
                    <a:lumMod val="25000"/>
                  </a:schemeClr>
                </a:solidFill>
              </a:rPr>
              <a:t>nelere</a:t>
            </a:r>
            <a:r>
              <a:rPr lang="en-US" sz="2000" dirty="0">
                <a:solidFill>
                  <a:schemeClr val="bg2">
                    <a:lumMod val="25000"/>
                  </a:schemeClr>
                </a:solidFill>
              </a:rPr>
              <a:t> </a:t>
            </a:r>
            <a:r>
              <a:rPr lang="en-US" sz="2000" dirty="0" err="1">
                <a:solidFill>
                  <a:schemeClr val="bg2">
                    <a:lumMod val="25000"/>
                  </a:schemeClr>
                </a:solidFill>
              </a:rPr>
              <a:t>dikkat</a:t>
            </a:r>
            <a:r>
              <a:rPr lang="en-US" sz="2000" dirty="0">
                <a:solidFill>
                  <a:schemeClr val="bg2">
                    <a:lumMod val="25000"/>
                  </a:schemeClr>
                </a:solidFill>
              </a:rPr>
              <a:t> </a:t>
            </a:r>
            <a:r>
              <a:rPr lang="en-US" sz="2000" dirty="0" err="1">
                <a:solidFill>
                  <a:schemeClr val="bg2">
                    <a:lumMod val="25000"/>
                  </a:schemeClr>
                </a:solidFill>
              </a:rPr>
              <a:t>etmeniz</a:t>
            </a:r>
            <a:r>
              <a:rPr lang="en-US" sz="2000" dirty="0">
                <a:solidFill>
                  <a:schemeClr val="bg2">
                    <a:lumMod val="25000"/>
                  </a:schemeClr>
                </a:solidFill>
              </a:rPr>
              <a:t> </a:t>
            </a:r>
            <a:r>
              <a:rPr lang="en-US" sz="2000" dirty="0" err="1">
                <a:solidFill>
                  <a:schemeClr val="bg2">
                    <a:lumMod val="25000"/>
                  </a:schemeClr>
                </a:solidFill>
              </a:rPr>
              <a:t>gerektiğini</a:t>
            </a:r>
            <a:r>
              <a:rPr lang="en-US" sz="2000" dirty="0">
                <a:solidFill>
                  <a:schemeClr val="bg2">
                    <a:lumMod val="25000"/>
                  </a:schemeClr>
                </a:solidFill>
              </a:rPr>
              <a:t> </a:t>
            </a:r>
            <a:r>
              <a:rPr lang="en-US" sz="2000" dirty="0" err="1">
                <a:solidFill>
                  <a:schemeClr val="bg2">
                    <a:lumMod val="25000"/>
                  </a:schemeClr>
                </a:solidFill>
              </a:rPr>
              <a:t>düşünüyorsunuz</a:t>
            </a:r>
            <a:r>
              <a:rPr lang="en-US" sz="2000" dirty="0">
                <a:solidFill>
                  <a:schemeClr val="bg2">
                    <a:lumMod val="25000"/>
                  </a:schemeClr>
                </a:solidFill>
              </a:rPr>
              <a:t>? </a:t>
            </a:r>
            <a:r>
              <a:rPr lang="en-US" sz="2000" dirty="0" err="1">
                <a:solidFill>
                  <a:schemeClr val="bg2">
                    <a:lumMod val="25000"/>
                  </a:schemeClr>
                </a:solidFill>
              </a:rPr>
              <a:t>Tüm</a:t>
            </a:r>
            <a:r>
              <a:rPr lang="en-US" sz="2000" dirty="0">
                <a:solidFill>
                  <a:schemeClr val="bg2">
                    <a:lumMod val="25000"/>
                  </a:schemeClr>
                </a:solidFill>
              </a:rPr>
              <a:t> </a:t>
            </a:r>
            <a:r>
              <a:rPr lang="en-US" sz="2000" dirty="0" err="1">
                <a:solidFill>
                  <a:schemeClr val="bg2">
                    <a:lumMod val="25000"/>
                  </a:schemeClr>
                </a:solidFill>
              </a:rPr>
              <a:t>fikirlerinizi</a:t>
            </a:r>
            <a:r>
              <a:rPr lang="en-US" sz="2000" dirty="0">
                <a:solidFill>
                  <a:schemeClr val="bg2">
                    <a:lumMod val="25000"/>
                  </a:schemeClr>
                </a:solidFill>
              </a:rPr>
              <a:t> </a:t>
            </a:r>
            <a:r>
              <a:rPr lang="en-US" sz="2000" dirty="0" err="1">
                <a:solidFill>
                  <a:schemeClr val="bg2">
                    <a:lumMod val="25000"/>
                  </a:schemeClr>
                </a:solidFill>
              </a:rPr>
              <a:t>bir</a:t>
            </a:r>
            <a:r>
              <a:rPr lang="en-US" sz="2000" dirty="0">
                <a:solidFill>
                  <a:schemeClr val="bg2">
                    <a:lumMod val="25000"/>
                  </a:schemeClr>
                </a:solidFill>
              </a:rPr>
              <a:t> </a:t>
            </a:r>
            <a:r>
              <a:rPr lang="en-US" sz="2000" dirty="0" err="1">
                <a:solidFill>
                  <a:schemeClr val="bg2">
                    <a:lumMod val="25000"/>
                  </a:schemeClr>
                </a:solidFill>
              </a:rPr>
              <a:t>kağıt</a:t>
            </a:r>
            <a:r>
              <a:rPr lang="en-US" sz="2000" dirty="0">
                <a:solidFill>
                  <a:schemeClr val="bg2">
                    <a:lumMod val="25000"/>
                  </a:schemeClr>
                </a:solidFill>
              </a:rPr>
              <a:t> </a:t>
            </a:r>
            <a:r>
              <a:rPr lang="en-US" sz="2000" dirty="0" err="1">
                <a:solidFill>
                  <a:schemeClr val="bg2">
                    <a:lumMod val="25000"/>
                  </a:schemeClr>
                </a:solidFill>
              </a:rPr>
              <a:t>parçasına</a:t>
            </a:r>
            <a:r>
              <a:rPr lang="en-US" sz="2000" dirty="0">
                <a:solidFill>
                  <a:schemeClr val="bg2">
                    <a:lumMod val="25000"/>
                  </a:schemeClr>
                </a:solidFill>
              </a:rPr>
              <a:t> </a:t>
            </a:r>
            <a:r>
              <a:rPr lang="en-US" sz="2000" dirty="0" err="1">
                <a:solidFill>
                  <a:schemeClr val="bg2">
                    <a:lumMod val="25000"/>
                  </a:schemeClr>
                </a:solidFill>
              </a:rPr>
              <a:t>yazın</a:t>
            </a:r>
            <a:r>
              <a:rPr lang="en-US" sz="2000" dirty="0">
                <a:solidFill>
                  <a:schemeClr val="bg2">
                    <a:lumMod val="25000"/>
                  </a:schemeClr>
                </a:solidFill>
              </a:rPr>
              <a:t>.</a:t>
            </a:r>
          </a:p>
          <a:p>
            <a:pPr algn="just"/>
            <a:endParaRPr lang="en-US" sz="2000" dirty="0">
              <a:solidFill>
                <a:schemeClr val="bg2">
                  <a:lumMod val="25000"/>
                </a:schemeClr>
              </a:solidFill>
            </a:endParaRPr>
          </a:p>
          <a:p>
            <a:pPr algn="just"/>
            <a:r>
              <a:rPr lang="en-US" sz="2000" dirty="0" err="1">
                <a:solidFill>
                  <a:schemeClr val="bg2">
                    <a:lumMod val="25000"/>
                  </a:schemeClr>
                </a:solidFill>
              </a:rPr>
              <a:t>Daha</a:t>
            </a:r>
            <a:r>
              <a:rPr lang="en-US" sz="2000" dirty="0">
                <a:solidFill>
                  <a:schemeClr val="bg2">
                    <a:lumMod val="25000"/>
                  </a:schemeClr>
                </a:solidFill>
              </a:rPr>
              <a:t> </a:t>
            </a:r>
            <a:r>
              <a:rPr lang="en-US" sz="2000" dirty="0" err="1">
                <a:solidFill>
                  <a:schemeClr val="bg2">
                    <a:lumMod val="25000"/>
                  </a:schemeClr>
                </a:solidFill>
              </a:rPr>
              <a:t>önce</a:t>
            </a:r>
            <a:r>
              <a:rPr lang="en-US" sz="2000" dirty="0">
                <a:solidFill>
                  <a:schemeClr val="bg2">
                    <a:lumMod val="25000"/>
                  </a:schemeClr>
                </a:solidFill>
              </a:rPr>
              <a:t> </a:t>
            </a:r>
            <a:r>
              <a:rPr lang="en-US" sz="2000" dirty="0" err="1">
                <a:solidFill>
                  <a:schemeClr val="bg2">
                    <a:lumMod val="25000"/>
                  </a:schemeClr>
                </a:solidFill>
              </a:rPr>
              <a:t>iş</a:t>
            </a:r>
            <a:r>
              <a:rPr lang="en-US" sz="2000" dirty="0">
                <a:solidFill>
                  <a:schemeClr val="bg2">
                    <a:lumMod val="25000"/>
                  </a:schemeClr>
                </a:solidFill>
              </a:rPr>
              <a:t> </a:t>
            </a:r>
            <a:r>
              <a:rPr lang="en-US" sz="2000" dirty="0" err="1">
                <a:solidFill>
                  <a:schemeClr val="bg2">
                    <a:lumMod val="25000"/>
                  </a:schemeClr>
                </a:solidFill>
              </a:rPr>
              <a:t>görüşmesi</a:t>
            </a:r>
            <a:r>
              <a:rPr lang="en-US" sz="2000" dirty="0">
                <a:solidFill>
                  <a:schemeClr val="bg2">
                    <a:lumMod val="25000"/>
                  </a:schemeClr>
                </a:solidFill>
              </a:rPr>
              <a:t> </a:t>
            </a:r>
            <a:r>
              <a:rPr lang="en-US" sz="2000" dirty="0" err="1">
                <a:solidFill>
                  <a:schemeClr val="bg2">
                    <a:lumMod val="25000"/>
                  </a:schemeClr>
                </a:solidFill>
              </a:rPr>
              <a:t>deneyimi</a:t>
            </a:r>
            <a:r>
              <a:rPr lang="en-US" sz="2000" dirty="0">
                <a:solidFill>
                  <a:schemeClr val="bg2">
                    <a:lumMod val="25000"/>
                  </a:schemeClr>
                </a:solidFill>
              </a:rPr>
              <a:t> </a:t>
            </a:r>
            <a:r>
              <a:rPr lang="en-US" sz="2000" dirty="0" err="1">
                <a:solidFill>
                  <a:schemeClr val="bg2">
                    <a:lumMod val="25000"/>
                  </a:schemeClr>
                </a:solidFill>
              </a:rPr>
              <a:t>olan</a:t>
            </a:r>
            <a:r>
              <a:rPr lang="en-US" sz="2000" dirty="0">
                <a:solidFill>
                  <a:schemeClr val="bg2">
                    <a:lumMod val="25000"/>
                  </a:schemeClr>
                </a:solidFill>
              </a:rPr>
              <a:t> </a:t>
            </a:r>
            <a:r>
              <a:rPr lang="en-US" sz="2000" dirty="0" err="1">
                <a:solidFill>
                  <a:schemeClr val="bg2">
                    <a:lumMod val="25000"/>
                  </a:schemeClr>
                </a:solidFill>
              </a:rPr>
              <a:t>kişilerden</a:t>
            </a:r>
            <a:r>
              <a:rPr lang="en-US" sz="2000" dirty="0">
                <a:solidFill>
                  <a:schemeClr val="bg2">
                    <a:lumMod val="25000"/>
                  </a:schemeClr>
                </a:solidFill>
              </a:rPr>
              <a:t> </a:t>
            </a:r>
            <a:r>
              <a:rPr lang="en-US" sz="2000" dirty="0" err="1">
                <a:solidFill>
                  <a:schemeClr val="bg2">
                    <a:lumMod val="25000"/>
                  </a:schemeClr>
                </a:solidFill>
              </a:rPr>
              <a:t>ipuçları</a:t>
            </a:r>
            <a:r>
              <a:rPr lang="en-US" sz="2000" dirty="0">
                <a:solidFill>
                  <a:schemeClr val="bg2">
                    <a:lumMod val="25000"/>
                  </a:schemeClr>
                </a:solidFill>
              </a:rPr>
              <a:t> </a:t>
            </a:r>
            <a:r>
              <a:rPr lang="en-US" sz="2000" dirty="0" err="1">
                <a:solidFill>
                  <a:schemeClr val="bg2">
                    <a:lumMod val="25000"/>
                  </a:schemeClr>
                </a:solidFill>
              </a:rPr>
              <a:t>alın</a:t>
            </a:r>
            <a:r>
              <a:rPr lang="en-US" sz="2000" dirty="0">
                <a:solidFill>
                  <a:schemeClr val="bg2">
                    <a:lumMod val="25000"/>
                  </a:schemeClr>
                </a:solidFill>
              </a:rPr>
              <a:t>.</a:t>
            </a:r>
          </a:p>
          <a:p>
            <a:endParaRPr lang="tr-TR" sz="2400" dirty="0"/>
          </a:p>
          <a:p>
            <a:pPr algn="ctr"/>
            <a:r>
              <a:rPr lang="tr-TR" sz="2000" b="1" dirty="0">
                <a:solidFill>
                  <a:srgbClr val="15ABBA"/>
                </a:solidFill>
              </a:rPr>
              <a:t>Ayrılan süre 1.5 dakika</a:t>
            </a:r>
          </a:p>
          <a:p>
            <a:pPr algn="just"/>
            <a:endParaRPr lang="tr-TR" sz="1600" dirty="0"/>
          </a:p>
        </p:txBody>
      </p:sp>
      <p:sp>
        <p:nvSpPr>
          <p:cNvPr id="7" name="Yuvarlatılmış Dikdörtgen 6">
            <a:hlinkClick r:id="" action="ppaction://hlinkshowjump?jump=previousslide" highlightClick="1"/>
          </p:cNvPr>
          <p:cNvSpPr/>
          <p:nvPr/>
        </p:nvSpPr>
        <p:spPr>
          <a:xfrm>
            <a:off x="3982141" y="5778390"/>
            <a:ext cx="1699124" cy="607420"/>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smtClean="0"/>
              <a:t>GERİ</a:t>
            </a:r>
            <a:endParaRPr lang="tr-TR" sz="4000" dirty="0"/>
          </a:p>
        </p:txBody>
      </p:sp>
      <p:sp>
        <p:nvSpPr>
          <p:cNvPr id="8" name="Yuvarlatılmış Dikdörtgen 7">
            <a:hlinkClick r:id="" action="ppaction://hlinkshowjump?jump=nextslide" highlightClick="1"/>
          </p:cNvPr>
          <p:cNvSpPr/>
          <p:nvPr/>
        </p:nvSpPr>
        <p:spPr>
          <a:xfrm>
            <a:off x="6320609" y="5778389"/>
            <a:ext cx="1714117" cy="592429"/>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smtClean="0"/>
              <a:t>İLERİ</a:t>
            </a:r>
            <a:endParaRPr lang="tr-TR" sz="4000" dirty="0"/>
          </a:p>
        </p:txBody>
      </p:sp>
      <p:sp>
        <p:nvSpPr>
          <p:cNvPr id="10" name="Dikdörtgen 9">
            <a:hlinkClick r:id="rId3" action="ppaction://hlinksldjump"/>
          </p:cNvPr>
          <p:cNvSpPr/>
          <p:nvPr/>
        </p:nvSpPr>
        <p:spPr>
          <a:xfrm>
            <a:off x="3801297" y="5681618"/>
            <a:ext cx="2060812" cy="7859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a:hlinkClick r:id="rId4" action="ppaction://hlinksldjump"/>
          </p:cNvPr>
          <p:cNvSpPr/>
          <p:nvPr/>
        </p:nvSpPr>
        <p:spPr>
          <a:xfrm>
            <a:off x="6188204" y="5631051"/>
            <a:ext cx="1978926" cy="887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3" name="Resim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7289" y="365125"/>
            <a:ext cx="1036796" cy="1003751"/>
          </a:xfrm>
          <a:prstGeom prst="rect">
            <a:avLst/>
          </a:prstGeom>
        </p:spPr>
      </p:pic>
    </p:spTree>
    <p:extLst>
      <p:ext uri="{BB962C8B-B14F-4D97-AF65-F5344CB8AC3E}">
        <p14:creationId xmlns:p14="http://schemas.microsoft.com/office/powerpoint/2010/main" val="4214647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10264564" cy="1325563"/>
          </a:xfrm>
        </p:spPr>
        <p:txBody>
          <a:bodyPr>
            <a:normAutofit fontScale="90000"/>
          </a:bodyPr>
          <a:lstStyle/>
          <a:p>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Başarılı</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bir</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Panel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Mülakatının</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İpuçları</a:t>
            </a:r>
            <a:endPar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534649" y="2184582"/>
            <a:ext cx="11122702" cy="3170099"/>
          </a:xfrm>
          <a:prstGeom prst="rect">
            <a:avLst/>
          </a:prstGeom>
          <a:noFill/>
        </p:spPr>
        <p:txBody>
          <a:bodyPr wrap="square" lIns="91440" tIns="45720" rIns="91440" bIns="45720" rtlCol="0" anchor="t">
            <a:spAutoFit/>
          </a:bodyPr>
          <a:lstStyle/>
          <a:p>
            <a:pPr algn="just"/>
            <a:r>
              <a:rPr lang="en-US" sz="2300" dirty="0" err="1">
                <a:solidFill>
                  <a:schemeClr val="bg2">
                    <a:lumMod val="25000"/>
                  </a:schemeClr>
                </a:solidFill>
              </a:rPr>
              <a:t>Bazı</a:t>
            </a:r>
            <a:r>
              <a:rPr lang="en-US" sz="2300" dirty="0">
                <a:solidFill>
                  <a:schemeClr val="bg2">
                    <a:lumMod val="25000"/>
                  </a:schemeClr>
                </a:solidFill>
              </a:rPr>
              <a:t> </a:t>
            </a:r>
            <a:r>
              <a:rPr lang="en-US" sz="2300" dirty="0" err="1">
                <a:solidFill>
                  <a:schemeClr val="bg2">
                    <a:lumMod val="25000"/>
                  </a:schemeClr>
                </a:solidFill>
              </a:rPr>
              <a:t>açılardan</a:t>
            </a:r>
            <a:r>
              <a:rPr lang="en-US" sz="2300" dirty="0">
                <a:solidFill>
                  <a:schemeClr val="bg2">
                    <a:lumMod val="25000"/>
                  </a:schemeClr>
                </a:solidFill>
              </a:rPr>
              <a:t> panel </a:t>
            </a:r>
            <a:r>
              <a:rPr lang="en-US" sz="2300" dirty="0" err="1">
                <a:solidFill>
                  <a:schemeClr val="bg2">
                    <a:lumMod val="25000"/>
                  </a:schemeClr>
                </a:solidFill>
              </a:rPr>
              <a:t>mülakatı</a:t>
            </a:r>
            <a:r>
              <a:rPr lang="en-US" sz="2300" dirty="0">
                <a:solidFill>
                  <a:schemeClr val="bg2">
                    <a:lumMod val="25000"/>
                  </a:schemeClr>
                </a:solidFill>
              </a:rPr>
              <a:t> </a:t>
            </a:r>
            <a:r>
              <a:rPr lang="en-US" sz="2300" dirty="0" err="1">
                <a:solidFill>
                  <a:schemeClr val="bg2">
                    <a:lumMod val="25000"/>
                  </a:schemeClr>
                </a:solidFill>
              </a:rPr>
              <a:t>yüz</a:t>
            </a:r>
            <a:r>
              <a:rPr lang="en-US" sz="2300" dirty="0">
                <a:solidFill>
                  <a:schemeClr val="bg2">
                    <a:lumMod val="25000"/>
                  </a:schemeClr>
                </a:solidFill>
              </a:rPr>
              <a:t> </a:t>
            </a:r>
            <a:r>
              <a:rPr lang="en-US" sz="2300" dirty="0" err="1">
                <a:solidFill>
                  <a:schemeClr val="bg2">
                    <a:lumMod val="25000"/>
                  </a:schemeClr>
                </a:solidFill>
              </a:rPr>
              <a:t>yüze</a:t>
            </a:r>
            <a:r>
              <a:rPr lang="en-US" sz="2300" dirty="0">
                <a:solidFill>
                  <a:schemeClr val="bg2">
                    <a:lumMod val="25000"/>
                  </a:schemeClr>
                </a:solidFill>
              </a:rPr>
              <a:t> </a:t>
            </a:r>
            <a:r>
              <a:rPr lang="en-US" sz="2300" dirty="0" err="1">
                <a:solidFill>
                  <a:schemeClr val="bg2">
                    <a:lumMod val="25000"/>
                  </a:schemeClr>
                </a:solidFill>
              </a:rPr>
              <a:t>mülakatlardan</a:t>
            </a:r>
            <a:r>
              <a:rPr lang="en-US" sz="2300" dirty="0">
                <a:solidFill>
                  <a:schemeClr val="bg2">
                    <a:lumMod val="25000"/>
                  </a:schemeClr>
                </a:solidFill>
              </a:rPr>
              <a:t> </a:t>
            </a:r>
            <a:r>
              <a:rPr lang="en-US" sz="2300" dirty="0" err="1">
                <a:solidFill>
                  <a:schemeClr val="bg2">
                    <a:lumMod val="25000"/>
                  </a:schemeClr>
                </a:solidFill>
              </a:rPr>
              <a:t>farklı</a:t>
            </a:r>
            <a:r>
              <a:rPr lang="en-US" sz="2300" dirty="0">
                <a:solidFill>
                  <a:schemeClr val="bg2">
                    <a:lumMod val="25000"/>
                  </a:schemeClr>
                </a:solidFill>
              </a:rPr>
              <a:t> </a:t>
            </a:r>
            <a:r>
              <a:rPr lang="en-US" sz="2300" dirty="0" err="1">
                <a:solidFill>
                  <a:schemeClr val="bg2">
                    <a:lumMod val="25000"/>
                  </a:schemeClr>
                </a:solidFill>
              </a:rPr>
              <a:t>değildir</a:t>
            </a:r>
            <a:r>
              <a:rPr lang="en-US" sz="2300" dirty="0">
                <a:solidFill>
                  <a:schemeClr val="bg2">
                    <a:lumMod val="25000"/>
                  </a:schemeClr>
                </a:solidFill>
              </a:rPr>
              <a:t>. </a:t>
            </a:r>
            <a:r>
              <a:rPr lang="en-US" sz="2300" dirty="0" err="1">
                <a:solidFill>
                  <a:schemeClr val="bg2">
                    <a:lumMod val="25000"/>
                  </a:schemeClr>
                </a:solidFill>
              </a:rPr>
              <a:t>Görüşmeci</a:t>
            </a:r>
            <a:r>
              <a:rPr lang="en-US" sz="2300" dirty="0">
                <a:solidFill>
                  <a:schemeClr val="bg2">
                    <a:lumMod val="25000"/>
                  </a:schemeClr>
                </a:solidFill>
              </a:rPr>
              <a:t> size </a:t>
            </a:r>
            <a:r>
              <a:rPr lang="en-US" sz="2300" dirty="0" err="1">
                <a:solidFill>
                  <a:schemeClr val="bg2">
                    <a:lumMod val="25000"/>
                  </a:schemeClr>
                </a:solidFill>
              </a:rPr>
              <a:t>bir</a:t>
            </a:r>
            <a:r>
              <a:rPr lang="en-US" sz="2300" dirty="0">
                <a:solidFill>
                  <a:schemeClr val="bg2">
                    <a:lumMod val="25000"/>
                  </a:schemeClr>
                </a:solidFill>
              </a:rPr>
              <a:t> </a:t>
            </a:r>
            <a:r>
              <a:rPr lang="en-US" sz="2300" dirty="0" err="1">
                <a:solidFill>
                  <a:schemeClr val="bg2">
                    <a:lumMod val="25000"/>
                  </a:schemeClr>
                </a:solidFill>
              </a:rPr>
              <a:t>soru</a:t>
            </a:r>
            <a:r>
              <a:rPr lang="en-US" sz="2300" dirty="0">
                <a:solidFill>
                  <a:schemeClr val="bg2">
                    <a:lumMod val="25000"/>
                  </a:schemeClr>
                </a:solidFill>
              </a:rPr>
              <a:t> </a:t>
            </a:r>
            <a:r>
              <a:rPr lang="en-US" sz="2300" dirty="0" err="1">
                <a:solidFill>
                  <a:schemeClr val="bg2">
                    <a:lumMod val="25000"/>
                  </a:schemeClr>
                </a:solidFill>
              </a:rPr>
              <a:t>sorar</a:t>
            </a:r>
            <a:r>
              <a:rPr lang="en-US" sz="2300" dirty="0">
                <a:solidFill>
                  <a:schemeClr val="bg2">
                    <a:lumMod val="25000"/>
                  </a:schemeClr>
                </a:solidFill>
              </a:rPr>
              <a:t> </a:t>
            </a:r>
            <a:r>
              <a:rPr lang="en-US" sz="2300" dirty="0" err="1">
                <a:solidFill>
                  <a:schemeClr val="bg2">
                    <a:lumMod val="25000"/>
                  </a:schemeClr>
                </a:solidFill>
              </a:rPr>
              <a:t>ve</a:t>
            </a:r>
            <a:r>
              <a:rPr lang="en-US" sz="2300" dirty="0">
                <a:solidFill>
                  <a:schemeClr val="bg2">
                    <a:lumMod val="25000"/>
                  </a:schemeClr>
                </a:solidFill>
              </a:rPr>
              <a:t> </a:t>
            </a:r>
            <a:r>
              <a:rPr lang="en-US" sz="2300" dirty="0" err="1">
                <a:solidFill>
                  <a:schemeClr val="bg2">
                    <a:lumMod val="25000"/>
                  </a:schemeClr>
                </a:solidFill>
              </a:rPr>
              <a:t>siz</a:t>
            </a:r>
            <a:r>
              <a:rPr lang="en-US" sz="2300" dirty="0">
                <a:solidFill>
                  <a:schemeClr val="bg2">
                    <a:lumMod val="25000"/>
                  </a:schemeClr>
                </a:solidFill>
              </a:rPr>
              <a:t> </a:t>
            </a:r>
            <a:r>
              <a:rPr lang="en-US" sz="2300" dirty="0" err="1">
                <a:solidFill>
                  <a:schemeClr val="bg2">
                    <a:lumMod val="25000"/>
                  </a:schemeClr>
                </a:solidFill>
              </a:rPr>
              <a:t>bir</a:t>
            </a:r>
            <a:r>
              <a:rPr lang="en-US" sz="2300" dirty="0">
                <a:solidFill>
                  <a:schemeClr val="bg2">
                    <a:lumMod val="25000"/>
                  </a:schemeClr>
                </a:solidFill>
              </a:rPr>
              <a:t> </a:t>
            </a:r>
            <a:r>
              <a:rPr lang="en-US" sz="2300" dirty="0" err="1">
                <a:solidFill>
                  <a:schemeClr val="bg2">
                    <a:lumMod val="25000"/>
                  </a:schemeClr>
                </a:solidFill>
              </a:rPr>
              <a:t>cevap</a:t>
            </a:r>
            <a:r>
              <a:rPr lang="en-US" sz="2300" dirty="0">
                <a:solidFill>
                  <a:schemeClr val="bg2">
                    <a:lumMod val="25000"/>
                  </a:schemeClr>
                </a:solidFill>
              </a:rPr>
              <a:t> </a:t>
            </a:r>
            <a:r>
              <a:rPr lang="en-US" sz="2300" dirty="0" err="1">
                <a:solidFill>
                  <a:schemeClr val="bg2">
                    <a:lumMod val="25000"/>
                  </a:schemeClr>
                </a:solidFill>
              </a:rPr>
              <a:t>verirsiniz</a:t>
            </a:r>
            <a:r>
              <a:rPr lang="en-US" sz="2300" dirty="0">
                <a:solidFill>
                  <a:schemeClr val="bg2">
                    <a:lumMod val="25000"/>
                  </a:schemeClr>
                </a:solidFill>
              </a:rPr>
              <a:t>. </a:t>
            </a:r>
            <a:r>
              <a:rPr lang="en-US" sz="2300" dirty="0" err="1">
                <a:solidFill>
                  <a:schemeClr val="bg2">
                    <a:lumMod val="25000"/>
                  </a:schemeClr>
                </a:solidFill>
              </a:rPr>
              <a:t>Ancak</a:t>
            </a:r>
            <a:r>
              <a:rPr lang="en-US" sz="2300" dirty="0">
                <a:solidFill>
                  <a:schemeClr val="bg2">
                    <a:lumMod val="25000"/>
                  </a:schemeClr>
                </a:solidFill>
              </a:rPr>
              <a:t> </a:t>
            </a:r>
            <a:r>
              <a:rPr lang="en-US" sz="2300" dirty="0" err="1">
                <a:solidFill>
                  <a:schemeClr val="bg2">
                    <a:lumMod val="25000"/>
                  </a:schemeClr>
                </a:solidFill>
              </a:rPr>
              <a:t>bir</a:t>
            </a:r>
            <a:r>
              <a:rPr lang="en-US" sz="2300" dirty="0">
                <a:solidFill>
                  <a:schemeClr val="bg2">
                    <a:lumMod val="25000"/>
                  </a:schemeClr>
                </a:solidFill>
              </a:rPr>
              <a:t> panel </a:t>
            </a:r>
            <a:r>
              <a:rPr lang="en-US" sz="2300" dirty="0" err="1">
                <a:solidFill>
                  <a:schemeClr val="bg2">
                    <a:lumMod val="25000"/>
                  </a:schemeClr>
                </a:solidFill>
              </a:rPr>
              <a:t>mülakatının</a:t>
            </a:r>
            <a:r>
              <a:rPr lang="en-US" sz="2300" dirty="0">
                <a:solidFill>
                  <a:schemeClr val="bg2">
                    <a:lumMod val="25000"/>
                  </a:schemeClr>
                </a:solidFill>
              </a:rPr>
              <a:t> </a:t>
            </a:r>
            <a:r>
              <a:rPr lang="en-US" sz="2300" dirty="0" err="1">
                <a:solidFill>
                  <a:schemeClr val="bg2">
                    <a:lumMod val="25000"/>
                  </a:schemeClr>
                </a:solidFill>
              </a:rPr>
              <a:t>dinamikleri</a:t>
            </a:r>
            <a:r>
              <a:rPr lang="en-US" sz="2300" dirty="0">
                <a:solidFill>
                  <a:schemeClr val="bg2">
                    <a:lumMod val="25000"/>
                  </a:schemeClr>
                </a:solidFill>
              </a:rPr>
              <a:t> </a:t>
            </a:r>
            <a:r>
              <a:rPr lang="en-US" sz="2300" dirty="0" err="1">
                <a:solidFill>
                  <a:schemeClr val="bg2">
                    <a:lumMod val="25000"/>
                  </a:schemeClr>
                </a:solidFill>
              </a:rPr>
              <a:t>bire</a:t>
            </a:r>
            <a:r>
              <a:rPr lang="en-US" sz="2300" dirty="0">
                <a:solidFill>
                  <a:schemeClr val="bg2">
                    <a:lumMod val="25000"/>
                  </a:schemeClr>
                </a:solidFill>
              </a:rPr>
              <a:t> </a:t>
            </a:r>
            <a:r>
              <a:rPr lang="en-US" sz="2300" dirty="0" err="1">
                <a:solidFill>
                  <a:schemeClr val="bg2">
                    <a:lumMod val="25000"/>
                  </a:schemeClr>
                </a:solidFill>
              </a:rPr>
              <a:t>bir</a:t>
            </a:r>
            <a:r>
              <a:rPr lang="en-US" sz="2300" dirty="0">
                <a:solidFill>
                  <a:schemeClr val="bg2">
                    <a:lumMod val="25000"/>
                  </a:schemeClr>
                </a:solidFill>
              </a:rPr>
              <a:t> </a:t>
            </a:r>
            <a:r>
              <a:rPr lang="en-US" sz="2300" dirty="0" err="1">
                <a:solidFill>
                  <a:schemeClr val="bg2">
                    <a:lumMod val="25000"/>
                  </a:schemeClr>
                </a:solidFill>
              </a:rPr>
              <a:t>mülakattan</a:t>
            </a:r>
            <a:r>
              <a:rPr lang="en-US" sz="2300" dirty="0">
                <a:solidFill>
                  <a:schemeClr val="bg2">
                    <a:lumMod val="25000"/>
                  </a:schemeClr>
                </a:solidFill>
              </a:rPr>
              <a:t> </a:t>
            </a:r>
            <a:r>
              <a:rPr lang="en-US" sz="2300" dirty="0" err="1">
                <a:solidFill>
                  <a:schemeClr val="bg2">
                    <a:lumMod val="25000"/>
                  </a:schemeClr>
                </a:solidFill>
              </a:rPr>
              <a:t>farklıdır</a:t>
            </a:r>
            <a:r>
              <a:rPr lang="en-US" sz="2300" dirty="0">
                <a:solidFill>
                  <a:schemeClr val="bg2">
                    <a:lumMod val="25000"/>
                  </a:schemeClr>
                </a:solidFill>
              </a:rPr>
              <a:t> </a:t>
            </a:r>
            <a:r>
              <a:rPr lang="en-US" sz="2300" dirty="0" err="1">
                <a:solidFill>
                  <a:schemeClr val="bg2">
                    <a:lumMod val="25000"/>
                  </a:schemeClr>
                </a:solidFill>
              </a:rPr>
              <a:t>ve</a:t>
            </a:r>
            <a:r>
              <a:rPr lang="en-US" sz="2300" dirty="0">
                <a:solidFill>
                  <a:schemeClr val="bg2">
                    <a:lumMod val="25000"/>
                  </a:schemeClr>
                </a:solidFill>
              </a:rPr>
              <a:t> </a:t>
            </a:r>
            <a:r>
              <a:rPr lang="en-US" sz="2300" dirty="0" err="1">
                <a:solidFill>
                  <a:schemeClr val="bg2">
                    <a:lumMod val="25000"/>
                  </a:schemeClr>
                </a:solidFill>
              </a:rPr>
              <a:t>bu</a:t>
            </a:r>
            <a:r>
              <a:rPr lang="en-US" sz="2300" dirty="0">
                <a:solidFill>
                  <a:schemeClr val="bg2">
                    <a:lumMod val="25000"/>
                  </a:schemeClr>
                </a:solidFill>
              </a:rPr>
              <a:t> </a:t>
            </a:r>
            <a:r>
              <a:rPr lang="en-US" sz="2300" dirty="0" err="1">
                <a:solidFill>
                  <a:schemeClr val="bg2">
                    <a:lumMod val="25000"/>
                  </a:schemeClr>
                </a:solidFill>
              </a:rPr>
              <a:t>farklılıklara</a:t>
            </a:r>
            <a:r>
              <a:rPr lang="en-US" sz="2300" dirty="0">
                <a:solidFill>
                  <a:schemeClr val="bg2">
                    <a:lumMod val="25000"/>
                  </a:schemeClr>
                </a:solidFill>
              </a:rPr>
              <a:t> hakim </a:t>
            </a:r>
            <a:r>
              <a:rPr lang="en-US" sz="2300" dirty="0" err="1">
                <a:solidFill>
                  <a:schemeClr val="bg2">
                    <a:lumMod val="25000"/>
                  </a:schemeClr>
                </a:solidFill>
              </a:rPr>
              <a:t>olmak</a:t>
            </a:r>
            <a:r>
              <a:rPr lang="en-US" sz="2300" dirty="0">
                <a:solidFill>
                  <a:schemeClr val="bg2">
                    <a:lumMod val="25000"/>
                  </a:schemeClr>
                </a:solidFill>
              </a:rPr>
              <a:t> size </a:t>
            </a:r>
            <a:r>
              <a:rPr lang="en-US" sz="2300" dirty="0" err="1">
                <a:solidFill>
                  <a:schemeClr val="bg2">
                    <a:lumMod val="25000"/>
                  </a:schemeClr>
                </a:solidFill>
              </a:rPr>
              <a:t>diğer</a:t>
            </a:r>
            <a:r>
              <a:rPr lang="en-US" sz="2300" dirty="0">
                <a:solidFill>
                  <a:schemeClr val="bg2">
                    <a:lumMod val="25000"/>
                  </a:schemeClr>
                </a:solidFill>
              </a:rPr>
              <a:t> </a:t>
            </a:r>
            <a:r>
              <a:rPr lang="en-US" sz="2300" dirty="0" err="1">
                <a:solidFill>
                  <a:schemeClr val="bg2">
                    <a:lumMod val="25000"/>
                  </a:schemeClr>
                </a:solidFill>
              </a:rPr>
              <a:t>adaylara</a:t>
            </a:r>
            <a:r>
              <a:rPr lang="en-US" sz="2300" dirty="0">
                <a:solidFill>
                  <a:schemeClr val="bg2">
                    <a:lumMod val="25000"/>
                  </a:schemeClr>
                </a:solidFill>
              </a:rPr>
              <a:t> </a:t>
            </a:r>
            <a:r>
              <a:rPr lang="en-US" sz="2300" dirty="0" err="1">
                <a:solidFill>
                  <a:schemeClr val="bg2">
                    <a:lumMod val="25000"/>
                  </a:schemeClr>
                </a:solidFill>
              </a:rPr>
              <a:t>göre</a:t>
            </a:r>
            <a:r>
              <a:rPr lang="en-US" sz="2300" dirty="0">
                <a:solidFill>
                  <a:schemeClr val="bg2">
                    <a:lumMod val="25000"/>
                  </a:schemeClr>
                </a:solidFill>
              </a:rPr>
              <a:t> </a:t>
            </a:r>
            <a:r>
              <a:rPr lang="en-US" sz="2300" dirty="0" err="1">
                <a:solidFill>
                  <a:schemeClr val="bg2">
                    <a:lumMod val="25000"/>
                  </a:schemeClr>
                </a:solidFill>
              </a:rPr>
              <a:t>bir</a:t>
            </a:r>
            <a:r>
              <a:rPr lang="en-US" sz="2300" dirty="0">
                <a:solidFill>
                  <a:schemeClr val="bg2">
                    <a:lumMod val="25000"/>
                  </a:schemeClr>
                </a:solidFill>
              </a:rPr>
              <a:t> </a:t>
            </a:r>
            <a:r>
              <a:rPr lang="en-US" sz="2300" dirty="0" err="1">
                <a:solidFill>
                  <a:schemeClr val="bg2">
                    <a:lumMod val="25000"/>
                  </a:schemeClr>
                </a:solidFill>
              </a:rPr>
              <a:t>avantaj</a:t>
            </a:r>
            <a:r>
              <a:rPr lang="en-US" sz="2300" dirty="0">
                <a:solidFill>
                  <a:schemeClr val="bg2">
                    <a:lumMod val="25000"/>
                  </a:schemeClr>
                </a:solidFill>
              </a:rPr>
              <a:t> </a:t>
            </a:r>
            <a:r>
              <a:rPr lang="en-US" sz="2300" dirty="0" err="1">
                <a:solidFill>
                  <a:schemeClr val="bg2">
                    <a:lumMod val="25000"/>
                  </a:schemeClr>
                </a:solidFill>
              </a:rPr>
              <a:t>sağlayabilir</a:t>
            </a:r>
            <a:r>
              <a:rPr lang="en-US" sz="2300" dirty="0">
                <a:solidFill>
                  <a:schemeClr val="bg2">
                    <a:lumMod val="25000"/>
                  </a:schemeClr>
                </a:solidFill>
              </a:rPr>
              <a:t>. </a:t>
            </a:r>
          </a:p>
          <a:p>
            <a:pPr algn="just"/>
            <a:endParaRPr lang="en-US" sz="2300" dirty="0">
              <a:solidFill>
                <a:schemeClr val="bg2">
                  <a:lumMod val="25000"/>
                </a:schemeClr>
              </a:solidFill>
            </a:endParaRPr>
          </a:p>
          <a:p>
            <a:pPr algn="just"/>
            <a:r>
              <a:rPr lang="en-US" sz="2300" dirty="0" err="1">
                <a:solidFill>
                  <a:schemeClr val="bg2">
                    <a:lumMod val="25000"/>
                  </a:schemeClr>
                </a:solidFill>
              </a:rPr>
              <a:t>İlerleyen</a:t>
            </a:r>
            <a:r>
              <a:rPr lang="en-US" sz="2300" dirty="0">
                <a:solidFill>
                  <a:schemeClr val="bg2">
                    <a:lumMod val="25000"/>
                  </a:schemeClr>
                </a:solidFill>
              </a:rPr>
              <a:t> </a:t>
            </a:r>
            <a:r>
              <a:rPr lang="en-US" sz="2300" dirty="0" err="1">
                <a:solidFill>
                  <a:schemeClr val="bg2">
                    <a:lumMod val="25000"/>
                  </a:schemeClr>
                </a:solidFill>
              </a:rPr>
              <a:t>sayfalarda</a:t>
            </a:r>
            <a:r>
              <a:rPr lang="en-US" sz="2300" dirty="0">
                <a:solidFill>
                  <a:schemeClr val="bg2">
                    <a:lumMod val="25000"/>
                  </a:schemeClr>
                </a:solidFill>
              </a:rPr>
              <a:t> </a:t>
            </a:r>
            <a:r>
              <a:rPr lang="en-US" sz="2300" dirty="0" err="1">
                <a:solidFill>
                  <a:schemeClr val="bg2">
                    <a:lumMod val="25000"/>
                  </a:schemeClr>
                </a:solidFill>
              </a:rPr>
              <a:t>bir</a:t>
            </a:r>
            <a:r>
              <a:rPr lang="en-US" sz="2300" dirty="0">
                <a:solidFill>
                  <a:schemeClr val="bg2">
                    <a:lumMod val="25000"/>
                  </a:schemeClr>
                </a:solidFill>
              </a:rPr>
              <a:t> panel </a:t>
            </a:r>
            <a:r>
              <a:rPr lang="en-US" sz="2300" dirty="0" err="1">
                <a:solidFill>
                  <a:schemeClr val="bg2">
                    <a:lumMod val="25000"/>
                  </a:schemeClr>
                </a:solidFill>
              </a:rPr>
              <a:t>mülakatı</a:t>
            </a:r>
            <a:r>
              <a:rPr lang="en-US" sz="2300" dirty="0">
                <a:solidFill>
                  <a:schemeClr val="bg2">
                    <a:lumMod val="25000"/>
                  </a:schemeClr>
                </a:solidFill>
              </a:rPr>
              <a:t> </a:t>
            </a:r>
            <a:r>
              <a:rPr lang="en-US" sz="2300" dirty="0" err="1">
                <a:solidFill>
                  <a:schemeClr val="bg2">
                    <a:lumMod val="25000"/>
                  </a:schemeClr>
                </a:solidFill>
              </a:rPr>
              <a:t>sırasında</a:t>
            </a:r>
            <a:r>
              <a:rPr lang="en-US" sz="2300" dirty="0">
                <a:solidFill>
                  <a:schemeClr val="bg2">
                    <a:lumMod val="25000"/>
                  </a:schemeClr>
                </a:solidFill>
              </a:rPr>
              <a:t> </a:t>
            </a:r>
            <a:r>
              <a:rPr lang="en-US" sz="2300" dirty="0" err="1">
                <a:solidFill>
                  <a:schemeClr val="bg2">
                    <a:lumMod val="25000"/>
                  </a:schemeClr>
                </a:solidFill>
              </a:rPr>
              <a:t>ihtiyaç</a:t>
            </a:r>
            <a:r>
              <a:rPr lang="en-US" sz="2300" dirty="0">
                <a:solidFill>
                  <a:schemeClr val="bg2">
                    <a:lumMod val="25000"/>
                  </a:schemeClr>
                </a:solidFill>
              </a:rPr>
              <a:t> </a:t>
            </a:r>
            <a:r>
              <a:rPr lang="en-US" sz="2300" dirty="0" err="1">
                <a:solidFill>
                  <a:schemeClr val="bg2">
                    <a:lumMod val="25000"/>
                  </a:schemeClr>
                </a:solidFill>
              </a:rPr>
              <a:t>duyacağınız</a:t>
            </a:r>
            <a:r>
              <a:rPr lang="en-US" sz="2300" dirty="0">
                <a:solidFill>
                  <a:schemeClr val="bg2">
                    <a:lumMod val="25000"/>
                  </a:schemeClr>
                </a:solidFill>
              </a:rPr>
              <a:t> </a:t>
            </a:r>
            <a:r>
              <a:rPr lang="en-US" sz="2300" dirty="0" err="1">
                <a:solidFill>
                  <a:schemeClr val="bg2">
                    <a:lumMod val="25000"/>
                  </a:schemeClr>
                </a:solidFill>
              </a:rPr>
              <a:t>bazı</a:t>
            </a:r>
            <a:r>
              <a:rPr lang="en-US" sz="2300" dirty="0">
                <a:solidFill>
                  <a:schemeClr val="bg2">
                    <a:lumMod val="25000"/>
                  </a:schemeClr>
                </a:solidFill>
              </a:rPr>
              <a:t> </a:t>
            </a:r>
            <a:r>
              <a:rPr lang="en-US" sz="2300" dirty="0" err="1">
                <a:solidFill>
                  <a:schemeClr val="bg2">
                    <a:lumMod val="25000"/>
                  </a:schemeClr>
                </a:solidFill>
              </a:rPr>
              <a:t>ipuçları</a:t>
            </a:r>
            <a:r>
              <a:rPr lang="en-US" sz="2300" dirty="0">
                <a:solidFill>
                  <a:schemeClr val="bg2">
                    <a:lumMod val="25000"/>
                  </a:schemeClr>
                </a:solidFill>
              </a:rPr>
              <a:t> </a:t>
            </a:r>
            <a:r>
              <a:rPr lang="en-US" sz="2300" dirty="0" err="1">
                <a:solidFill>
                  <a:schemeClr val="bg2">
                    <a:lumMod val="25000"/>
                  </a:schemeClr>
                </a:solidFill>
              </a:rPr>
              <a:t>bulacaksınız</a:t>
            </a:r>
            <a:r>
              <a:rPr lang="en-US" sz="2300" dirty="0">
                <a:solidFill>
                  <a:schemeClr val="bg2">
                    <a:lumMod val="25000"/>
                  </a:schemeClr>
                </a:solidFill>
              </a:rPr>
              <a:t>. Her </a:t>
            </a:r>
            <a:r>
              <a:rPr lang="en-US" sz="2300" dirty="0" err="1">
                <a:solidFill>
                  <a:schemeClr val="bg2">
                    <a:lumMod val="25000"/>
                  </a:schemeClr>
                </a:solidFill>
              </a:rPr>
              <a:t>ipucu</a:t>
            </a:r>
            <a:r>
              <a:rPr lang="en-US" sz="2300" dirty="0">
                <a:solidFill>
                  <a:schemeClr val="bg2">
                    <a:lumMod val="25000"/>
                  </a:schemeClr>
                </a:solidFill>
              </a:rPr>
              <a:t> </a:t>
            </a:r>
            <a:r>
              <a:rPr lang="en-US" sz="2300" dirty="0" err="1">
                <a:solidFill>
                  <a:schemeClr val="bg2">
                    <a:lumMod val="25000"/>
                  </a:schemeClr>
                </a:solidFill>
              </a:rPr>
              <a:t>hakkında</a:t>
            </a:r>
            <a:r>
              <a:rPr lang="en-US" sz="2300" dirty="0">
                <a:solidFill>
                  <a:schemeClr val="bg2">
                    <a:lumMod val="25000"/>
                  </a:schemeClr>
                </a:solidFill>
              </a:rPr>
              <a:t> </a:t>
            </a:r>
            <a:r>
              <a:rPr lang="en-US" sz="2300" dirty="0" err="1">
                <a:solidFill>
                  <a:schemeClr val="bg2">
                    <a:lumMod val="25000"/>
                  </a:schemeClr>
                </a:solidFill>
              </a:rPr>
              <a:t>daha</a:t>
            </a:r>
            <a:r>
              <a:rPr lang="en-US" sz="2300" dirty="0">
                <a:solidFill>
                  <a:schemeClr val="bg2">
                    <a:lumMod val="25000"/>
                  </a:schemeClr>
                </a:solidFill>
              </a:rPr>
              <a:t> </a:t>
            </a:r>
            <a:r>
              <a:rPr lang="en-US" sz="2300" dirty="0" err="1">
                <a:solidFill>
                  <a:schemeClr val="bg2">
                    <a:lumMod val="25000"/>
                  </a:schemeClr>
                </a:solidFill>
              </a:rPr>
              <a:t>fazla</a:t>
            </a:r>
            <a:r>
              <a:rPr lang="en-US" sz="2300" dirty="0">
                <a:solidFill>
                  <a:schemeClr val="bg2">
                    <a:lumMod val="25000"/>
                  </a:schemeClr>
                </a:solidFill>
              </a:rPr>
              <a:t> </a:t>
            </a:r>
            <a:r>
              <a:rPr lang="en-US" sz="2300" dirty="0" err="1">
                <a:solidFill>
                  <a:schemeClr val="bg2">
                    <a:lumMod val="25000"/>
                  </a:schemeClr>
                </a:solidFill>
              </a:rPr>
              <a:t>bilgi</a:t>
            </a:r>
            <a:r>
              <a:rPr lang="en-US" sz="2300" dirty="0">
                <a:solidFill>
                  <a:schemeClr val="bg2">
                    <a:lumMod val="25000"/>
                  </a:schemeClr>
                </a:solidFill>
              </a:rPr>
              <a:t> </a:t>
            </a:r>
            <a:r>
              <a:rPr lang="en-US" sz="2300" dirty="0" err="1">
                <a:solidFill>
                  <a:schemeClr val="bg2">
                    <a:lumMod val="25000"/>
                  </a:schemeClr>
                </a:solidFill>
              </a:rPr>
              <a:t>edinmek</a:t>
            </a:r>
            <a:r>
              <a:rPr lang="en-US" sz="2300" dirty="0">
                <a:solidFill>
                  <a:schemeClr val="bg2">
                    <a:lumMod val="25000"/>
                  </a:schemeClr>
                </a:solidFill>
              </a:rPr>
              <a:t> </a:t>
            </a:r>
            <a:r>
              <a:rPr lang="en-US" sz="2300" dirty="0" err="1">
                <a:solidFill>
                  <a:schemeClr val="bg2">
                    <a:lumMod val="25000"/>
                  </a:schemeClr>
                </a:solidFill>
              </a:rPr>
              <a:t>için</a:t>
            </a:r>
            <a:r>
              <a:rPr lang="en-US" sz="2300" dirty="0">
                <a:solidFill>
                  <a:schemeClr val="bg2">
                    <a:lumMod val="25000"/>
                  </a:schemeClr>
                </a:solidFill>
              </a:rPr>
              <a:t> </a:t>
            </a:r>
            <a:r>
              <a:rPr lang="en-US" sz="2300" dirty="0" err="1">
                <a:solidFill>
                  <a:schemeClr val="bg2">
                    <a:lumMod val="25000"/>
                  </a:schemeClr>
                </a:solidFill>
              </a:rPr>
              <a:t>menüyü</a:t>
            </a:r>
            <a:r>
              <a:rPr lang="en-US" sz="2300" dirty="0">
                <a:solidFill>
                  <a:schemeClr val="bg2">
                    <a:lumMod val="25000"/>
                  </a:schemeClr>
                </a:solidFill>
              </a:rPr>
              <a:t> </a:t>
            </a:r>
            <a:r>
              <a:rPr lang="en-US" sz="2300" dirty="0" err="1">
                <a:solidFill>
                  <a:schemeClr val="bg2">
                    <a:lumMod val="25000"/>
                  </a:schemeClr>
                </a:solidFill>
              </a:rPr>
              <a:t>kullanın</a:t>
            </a:r>
            <a:r>
              <a:rPr lang="en-US" sz="2300" dirty="0">
                <a:solidFill>
                  <a:schemeClr val="bg2">
                    <a:lumMod val="25000"/>
                  </a:schemeClr>
                </a:solidFill>
              </a:rPr>
              <a:t> </a:t>
            </a:r>
            <a:r>
              <a:rPr lang="en-US" sz="2300" dirty="0" err="1">
                <a:solidFill>
                  <a:schemeClr val="bg2">
                    <a:lumMod val="25000"/>
                  </a:schemeClr>
                </a:solidFill>
              </a:rPr>
              <a:t>ve</a:t>
            </a:r>
            <a:r>
              <a:rPr lang="en-US" sz="2300" dirty="0">
                <a:solidFill>
                  <a:schemeClr val="bg2">
                    <a:lumMod val="25000"/>
                  </a:schemeClr>
                </a:solidFill>
              </a:rPr>
              <a:t> </a:t>
            </a:r>
            <a:r>
              <a:rPr lang="en-US" sz="2300" dirty="0" err="1">
                <a:solidFill>
                  <a:schemeClr val="bg2">
                    <a:lumMod val="25000"/>
                  </a:schemeClr>
                </a:solidFill>
              </a:rPr>
              <a:t>bazı</a:t>
            </a:r>
            <a:r>
              <a:rPr lang="en-US" sz="2300" dirty="0">
                <a:solidFill>
                  <a:schemeClr val="bg2">
                    <a:lumMod val="25000"/>
                  </a:schemeClr>
                </a:solidFill>
              </a:rPr>
              <a:t> </a:t>
            </a:r>
            <a:r>
              <a:rPr lang="en-US" sz="2300" dirty="0" err="1">
                <a:solidFill>
                  <a:schemeClr val="bg2">
                    <a:lumMod val="25000"/>
                  </a:schemeClr>
                </a:solidFill>
              </a:rPr>
              <a:t>durumlarda</a:t>
            </a:r>
            <a:r>
              <a:rPr lang="en-US" sz="2300" dirty="0">
                <a:solidFill>
                  <a:schemeClr val="bg2">
                    <a:lumMod val="25000"/>
                  </a:schemeClr>
                </a:solidFill>
              </a:rPr>
              <a:t> </a:t>
            </a:r>
            <a:r>
              <a:rPr lang="en-US" sz="2300" dirty="0" err="1">
                <a:solidFill>
                  <a:schemeClr val="bg2">
                    <a:lumMod val="25000"/>
                  </a:schemeClr>
                </a:solidFill>
              </a:rPr>
              <a:t>yanıtlarınızı</a:t>
            </a:r>
            <a:r>
              <a:rPr lang="en-US" sz="2300" dirty="0">
                <a:solidFill>
                  <a:schemeClr val="bg2">
                    <a:lumMod val="25000"/>
                  </a:schemeClr>
                </a:solidFill>
              </a:rPr>
              <a:t> </a:t>
            </a:r>
            <a:r>
              <a:rPr lang="en-US" sz="2300" dirty="0" err="1">
                <a:solidFill>
                  <a:schemeClr val="bg2">
                    <a:lumMod val="25000"/>
                  </a:schemeClr>
                </a:solidFill>
              </a:rPr>
              <a:t>ve</a:t>
            </a:r>
            <a:r>
              <a:rPr lang="en-US" sz="2300" dirty="0">
                <a:solidFill>
                  <a:schemeClr val="bg2">
                    <a:lumMod val="25000"/>
                  </a:schemeClr>
                </a:solidFill>
              </a:rPr>
              <a:t> </a:t>
            </a:r>
            <a:r>
              <a:rPr lang="en-US" sz="2300" dirty="0" err="1">
                <a:solidFill>
                  <a:schemeClr val="bg2">
                    <a:lumMod val="25000"/>
                  </a:schemeClr>
                </a:solidFill>
              </a:rPr>
              <a:t>bu</a:t>
            </a:r>
            <a:r>
              <a:rPr lang="en-US" sz="2300" dirty="0">
                <a:solidFill>
                  <a:schemeClr val="bg2">
                    <a:lumMod val="25000"/>
                  </a:schemeClr>
                </a:solidFill>
              </a:rPr>
              <a:t> </a:t>
            </a:r>
            <a:r>
              <a:rPr lang="en-US" sz="2300" dirty="0" err="1">
                <a:solidFill>
                  <a:schemeClr val="bg2">
                    <a:lumMod val="25000"/>
                  </a:schemeClr>
                </a:solidFill>
              </a:rPr>
              <a:t>alanlarda</a:t>
            </a:r>
            <a:r>
              <a:rPr lang="en-US" sz="2300" dirty="0">
                <a:solidFill>
                  <a:schemeClr val="bg2">
                    <a:lumMod val="25000"/>
                  </a:schemeClr>
                </a:solidFill>
              </a:rPr>
              <a:t> </a:t>
            </a:r>
            <a:r>
              <a:rPr lang="en-US" sz="2300" dirty="0" err="1">
                <a:solidFill>
                  <a:schemeClr val="bg2">
                    <a:lumMod val="25000"/>
                  </a:schemeClr>
                </a:solidFill>
              </a:rPr>
              <a:t>bekleyebileceğiniz</a:t>
            </a:r>
            <a:r>
              <a:rPr lang="en-US" sz="2300" dirty="0">
                <a:solidFill>
                  <a:schemeClr val="bg2">
                    <a:lumMod val="25000"/>
                  </a:schemeClr>
                </a:solidFill>
              </a:rPr>
              <a:t> </a:t>
            </a:r>
            <a:r>
              <a:rPr lang="en-US" sz="2300" dirty="0" err="1">
                <a:solidFill>
                  <a:schemeClr val="bg2">
                    <a:lumMod val="25000"/>
                  </a:schemeClr>
                </a:solidFill>
              </a:rPr>
              <a:t>soru</a:t>
            </a:r>
            <a:r>
              <a:rPr lang="en-US" sz="2300" dirty="0">
                <a:solidFill>
                  <a:schemeClr val="bg2">
                    <a:lumMod val="25000"/>
                  </a:schemeClr>
                </a:solidFill>
              </a:rPr>
              <a:t> </a:t>
            </a:r>
            <a:r>
              <a:rPr lang="en-US" sz="2300" dirty="0" err="1">
                <a:solidFill>
                  <a:schemeClr val="bg2">
                    <a:lumMod val="25000"/>
                  </a:schemeClr>
                </a:solidFill>
              </a:rPr>
              <a:t>türlerini</a:t>
            </a:r>
            <a:r>
              <a:rPr lang="en-US" sz="2300" dirty="0">
                <a:solidFill>
                  <a:schemeClr val="bg2">
                    <a:lumMod val="25000"/>
                  </a:schemeClr>
                </a:solidFill>
              </a:rPr>
              <a:t> test </a:t>
            </a:r>
            <a:r>
              <a:rPr lang="en-US" sz="2300" dirty="0" err="1">
                <a:solidFill>
                  <a:schemeClr val="bg2">
                    <a:lumMod val="25000"/>
                  </a:schemeClr>
                </a:solidFill>
              </a:rPr>
              <a:t>edecek</a:t>
            </a:r>
            <a:r>
              <a:rPr lang="en-US" sz="2300" dirty="0">
                <a:solidFill>
                  <a:schemeClr val="bg2">
                    <a:lumMod val="25000"/>
                  </a:schemeClr>
                </a:solidFill>
              </a:rPr>
              <a:t> </a:t>
            </a:r>
            <a:r>
              <a:rPr lang="en-US" sz="2300" dirty="0" err="1">
                <a:solidFill>
                  <a:schemeClr val="bg2">
                    <a:lumMod val="25000"/>
                  </a:schemeClr>
                </a:solidFill>
              </a:rPr>
              <a:t>isteye</a:t>
            </a:r>
            <a:r>
              <a:rPr lang="en-US" sz="2300" dirty="0">
                <a:solidFill>
                  <a:schemeClr val="bg2">
                    <a:lumMod val="25000"/>
                  </a:schemeClr>
                </a:solidFill>
              </a:rPr>
              <a:t> </a:t>
            </a:r>
            <a:r>
              <a:rPr lang="en-US" sz="2300" dirty="0" err="1">
                <a:solidFill>
                  <a:schemeClr val="bg2">
                    <a:lumMod val="25000"/>
                  </a:schemeClr>
                </a:solidFill>
              </a:rPr>
              <a:t>bağlı</a:t>
            </a:r>
            <a:r>
              <a:rPr lang="en-US" sz="2300" dirty="0">
                <a:solidFill>
                  <a:schemeClr val="bg2">
                    <a:lumMod val="25000"/>
                  </a:schemeClr>
                </a:solidFill>
              </a:rPr>
              <a:t> </a:t>
            </a:r>
            <a:r>
              <a:rPr lang="en-US" sz="2300" dirty="0" err="1">
                <a:solidFill>
                  <a:schemeClr val="bg2">
                    <a:lumMod val="25000"/>
                  </a:schemeClr>
                </a:solidFill>
              </a:rPr>
              <a:t>etkinliklere</a:t>
            </a:r>
            <a:r>
              <a:rPr lang="en-US" sz="2300" dirty="0">
                <a:solidFill>
                  <a:schemeClr val="bg2">
                    <a:lumMod val="25000"/>
                  </a:schemeClr>
                </a:solidFill>
              </a:rPr>
              <a:t> </a:t>
            </a:r>
            <a:r>
              <a:rPr lang="en-US" sz="2300" dirty="0" err="1">
                <a:solidFill>
                  <a:schemeClr val="bg2">
                    <a:lumMod val="25000"/>
                  </a:schemeClr>
                </a:solidFill>
              </a:rPr>
              <a:t>katılın</a:t>
            </a:r>
            <a:r>
              <a:rPr lang="en-US" sz="2300" dirty="0">
                <a:solidFill>
                  <a:schemeClr val="bg2">
                    <a:lumMod val="25000"/>
                  </a:schemeClr>
                </a:solidFill>
              </a:rPr>
              <a:t>.</a:t>
            </a:r>
          </a:p>
          <a:p>
            <a:pPr algn="just"/>
            <a:endParaRPr lang="tr-TR" sz="1600" dirty="0"/>
          </a:p>
        </p:txBody>
      </p:sp>
      <p:sp>
        <p:nvSpPr>
          <p:cNvPr id="7" name="Yuvarlatılmış Dikdörtgen 6">
            <a:hlinkClick r:id="" action="ppaction://hlinkshowjump?jump=previousslide" highlightClick="1"/>
          </p:cNvPr>
          <p:cNvSpPr/>
          <p:nvPr/>
        </p:nvSpPr>
        <p:spPr>
          <a:xfrm>
            <a:off x="3972009" y="5779272"/>
            <a:ext cx="1699124" cy="607420"/>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smtClean="0"/>
              <a:t>GERİ</a:t>
            </a:r>
            <a:endParaRPr lang="tr-TR" sz="4000" dirty="0"/>
          </a:p>
        </p:txBody>
      </p:sp>
      <p:sp>
        <p:nvSpPr>
          <p:cNvPr id="8" name="Yuvarlatılmış Dikdörtgen 7">
            <a:hlinkClick r:id="" action="ppaction://hlinkshowjump?jump=nextslide" highlightClick="1"/>
          </p:cNvPr>
          <p:cNvSpPr/>
          <p:nvPr/>
        </p:nvSpPr>
        <p:spPr>
          <a:xfrm>
            <a:off x="6320609" y="5778389"/>
            <a:ext cx="1714117" cy="592429"/>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dirty="0" smtClean="0"/>
              <a:t>İLERİ</a:t>
            </a:r>
            <a:endParaRPr lang="tr-TR" sz="4000" dirty="0"/>
          </a:p>
        </p:txBody>
      </p:sp>
      <p:sp>
        <p:nvSpPr>
          <p:cNvPr id="9" name="Dikdörtgen 8">
            <a:hlinkClick r:id="rId3" action="ppaction://hlinksldjump"/>
          </p:cNvPr>
          <p:cNvSpPr/>
          <p:nvPr/>
        </p:nvSpPr>
        <p:spPr>
          <a:xfrm>
            <a:off x="3804812" y="5537071"/>
            <a:ext cx="2033517" cy="1091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hlinkClick r:id="rId4" action="ppaction://hlinksldjump"/>
          </p:cNvPr>
          <p:cNvSpPr/>
          <p:nvPr/>
        </p:nvSpPr>
        <p:spPr>
          <a:xfrm>
            <a:off x="6147261" y="5583284"/>
            <a:ext cx="2060812" cy="982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Resim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8106" y="454280"/>
            <a:ext cx="1036796" cy="1003751"/>
          </a:xfrm>
          <a:prstGeom prst="rect">
            <a:avLst/>
          </a:prstGeom>
        </p:spPr>
      </p:pic>
    </p:spTree>
    <p:extLst>
      <p:ext uri="{BB962C8B-B14F-4D97-AF65-F5344CB8AC3E}">
        <p14:creationId xmlns:p14="http://schemas.microsoft.com/office/powerpoint/2010/main" val="2479174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7240" y="1611674"/>
            <a:ext cx="3697252" cy="4502595"/>
          </a:xfrm>
          <a:prstGeom prst="rect">
            <a:avLst/>
          </a:prstGeom>
        </p:spPr>
      </p:pic>
      <p:sp>
        <p:nvSpPr>
          <p:cNvPr id="10" name="Metin kutusu 9"/>
          <p:cNvSpPr txBox="1"/>
          <p:nvPr/>
        </p:nvSpPr>
        <p:spPr>
          <a:xfrm>
            <a:off x="783771" y="1019333"/>
            <a:ext cx="10580915" cy="400110"/>
          </a:xfrm>
          <a:prstGeom prst="rect">
            <a:avLst/>
          </a:prstGeom>
          <a:noFill/>
        </p:spPr>
        <p:txBody>
          <a:bodyPr wrap="square" rtlCol="0">
            <a:spAutoFit/>
          </a:bodyPr>
          <a:lstStyle/>
          <a:p>
            <a:r>
              <a:rPr lang="tr-TR" sz="2000" dirty="0">
                <a:solidFill>
                  <a:srgbClr val="E23189"/>
                </a:solidFill>
              </a:rPr>
              <a:t>Bu konuda daha fazla bilgi edinmek ve bu alandaki becerileriniz test etmek için bir ipucuna tıklayın.</a:t>
            </a:r>
          </a:p>
        </p:txBody>
      </p:sp>
      <p:sp>
        <p:nvSpPr>
          <p:cNvPr id="11" name="Yuvarlatılmış Dikdörtgen 10">
            <a:hlinkClick r:id="rId4" action="ppaction://hlinksldjump"/>
          </p:cNvPr>
          <p:cNvSpPr/>
          <p:nvPr/>
        </p:nvSpPr>
        <p:spPr>
          <a:xfrm>
            <a:off x="209862" y="1611674"/>
            <a:ext cx="3717561" cy="618727"/>
          </a:xfrm>
          <a:prstGeom prst="roundRect">
            <a:avLst/>
          </a:prstGeom>
          <a:solidFill>
            <a:srgbClr val="6B21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Bir Gündem Oluşturun </a:t>
            </a:r>
            <a:endParaRPr lang="tr-TR" sz="2400" dirty="0"/>
          </a:p>
        </p:txBody>
      </p:sp>
      <p:sp>
        <p:nvSpPr>
          <p:cNvPr id="12" name="Yuvarlatılmış Dikdörtgen 11">
            <a:hlinkClick r:id="rId5" action="ppaction://hlinksldjump"/>
          </p:cNvPr>
          <p:cNvSpPr/>
          <p:nvPr/>
        </p:nvSpPr>
        <p:spPr>
          <a:xfrm>
            <a:off x="209862" y="2455748"/>
            <a:ext cx="3717561" cy="618727"/>
          </a:xfrm>
          <a:prstGeom prst="roundRect">
            <a:avLst/>
          </a:prstGeom>
          <a:solidFill>
            <a:srgbClr val="EEB9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Herkese yeterince getirin </a:t>
            </a:r>
            <a:endParaRPr lang="tr-TR" sz="2400" dirty="0"/>
          </a:p>
        </p:txBody>
      </p:sp>
      <p:sp>
        <p:nvSpPr>
          <p:cNvPr id="13" name="Yuvarlatılmış Dikdörtgen 12">
            <a:hlinkClick r:id="rId6" action="ppaction://hlinksldjump"/>
          </p:cNvPr>
          <p:cNvSpPr/>
          <p:nvPr/>
        </p:nvSpPr>
        <p:spPr>
          <a:xfrm>
            <a:off x="209862" y="3398281"/>
            <a:ext cx="3717561" cy="618727"/>
          </a:xfrm>
          <a:prstGeom prst="roundRect">
            <a:avLst/>
          </a:prstGeom>
          <a:solidFill>
            <a:srgbClr val="E231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a:t>Herhangi bir Röportaj gibi Davran</a:t>
            </a:r>
            <a:endParaRPr lang="tr-TR" sz="2000" dirty="0"/>
          </a:p>
        </p:txBody>
      </p:sp>
      <p:sp>
        <p:nvSpPr>
          <p:cNvPr id="14" name="Yuvarlatılmış Dikdörtgen 13">
            <a:hlinkClick r:id="rId7" action="ppaction://hlinksldjump"/>
          </p:cNvPr>
          <p:cNvSpPr/>
          <p:nvPr/>
        </p:nvSpPr>
        <p:spPr>
          <a:xfrm>
            <a:off x="209861" y="4391563"/>
            <a:ext cx="3717561" cy="618727"/>
          </a:xfrm>
          <a:prstGeom prst="round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Herkese eşit davranın </a:t>
            </a:r>
            <a:endParaRPr lang="tr-TR" sz="2400" dirty="0"/>
          </a:p>
        </p:txBody>
      </p:sp>
      <p:sp>
        <p:nvSpPr>
          <p:cNvPr id="15" name="Yuvarlatılmış Dikdörtgen 14">
            <a:hlinkClick r:id="rId8" action="ppaction://hlinksldjump"/>
          </p:cNvPr>
          <p:cNvSpPr/>
          <p:nvPr/>
        </p:nvSpPr>
        <p:spPr>
          <a:xfrm>
            <a:off x="7964308" y="1665413"/>
            <a:ext cx="3717561" cy="876693"/>
          </a:xfrm>
          <a:prstGeom prst="roundRect">
            <a:avLst/>
          </a:prstGeom>
          <a:solidFill>
            <a:srgbClr val="E231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Beden Dilinize Dikkat Edin</a:t>
            </a:r>
            <a:endParaRPr lang="tr-TR" sz="2400" dirty="0"/>
          </a:p>
        </p:txBody>
      </p:sp>
      <p:sp>
        <p:nvSpPr>
          <p:cNvPr id="16" name="Yuvarlatılmış Dikdörtgen 15">
            <a:hlinkClick r:id="rId9" action="ppaction://hlinksldjump"/>
          </p:cNvPr>
          <p:cNvSpPr/>
          <p:nvPr/>
        </p:nvSpPr>
        <p:spPr>
          <a:xfrm>
            <a:off x="7964308" y="2680597"/>
            <a:ext cx="3717561" cy="876693"/>
          </a:xfrm>
          <a:prstGeom prst="roundRect">
            <a:avLst/>
          </a:prstGeom>
          <a:solidFill>
            <a:srgbClr val="EEB9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t>Not Al</a:t>
            </a:r>
            <a:endParaRPr lang="tr-TR" sz="2400" dirty="0"/>
          </a:p>
        </p:txBody>
      </p:sp>
      <p:sp>
        <p:nvSpPr>
          <p:cNvPr id="17" name="Yuvarlatılmış Dikdörtgen 16">
            <a:hlinkClick r:id="rId10" action="ppaction://hlinksldjump"/>
          </p:cNvPr>
          <p:cNvSpPr/>
          <p:nvPr/>
        </p:nvSpPr>
        <p:spPr>
          <a:xfrm>
            <a:off x="7964308" y="3748826"/>
            <a:ext cx="3717561" cy="876693"/>
          </a:xfrm>
          <a:prstGeom prst="round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Sabırlı, kibar olun ve gerektiğinde tekrar edin</a:t>
            </a:r>
          </a:p>
        </p:txBody>
      </p:sp>
      <p:sp>
        <p:nvSpPr>
          <p:cNvPr id="18" name="Yuvarlatılmış Dikdörtgen 17">
            <a:hlinkClick r:id="rId11" action="ppaction://hlinksldjump"/>
          </p:cNvPr>
          <p:cNvSpPr/>
          <p:nvPr/>
        </p:nvSpPr>
        <p:spPr>
          <a:xfrm>
            <a:off x="7964308" y="4817055"/>
            <a:ext cx="3717561" cy="876693"/>
          </a:xfrm>
          <a:prstGeom prst="roundRect">
            <a:avLst/>
          </a:prstGeom>
          <a:solidFill>
            <a:srgbClr val="E231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Yüksek Sesle Konuş</a:t>
            </a:r>
            <a:endParaRPr lang="tr-TR" sz="2400" dirty="0"/>
          </a:p>
        </p:txBody>
      </p:sp>
      <p:sp>
        <p:nvSpPr>
          <p:cNvPr id="19" name="Yuvarlatılmış Dikdörtgen 18">
            <a:hlinkClick r:id="rId12" action="ppaction://hlinksldjump"/>
          </p:cNvPr>
          <p:cNvSpPr/>
          <p:nvPr/>
        </p:nvSpPr>
        <p:spPr>
          <a:xfrm>
            <a:off x="232345" y="5295273"/>
            <a:ext cx="3717561" cy="618727"/>
          </a:xfrm>
          <a:prstGeom prst="roundRect">
            <a:avLst/>
          </a:prstGeom>
          <a:solidFill>
            <a:srgbClr val="6B21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Almaya Hazır</a:t>
            </a:r>
          </a:p>
        </p:txBody>
      </p:sp>
      <p:sp>
        <p:nvSpPr>
          <p:cNvPr id="20" name="Dikdörtgen 19">
            <a:hlinkClick r:id="rId13" action="ppaction://hlinksldjump"/>
          </p:cNvPr>
          <p:cNvSpPr/>
          <p:nvPr/>
        </p:nvSpPr>
        <p:spPr>
          <a:xfrm>
            <a:off x="3719826" y="6309352"/>
            <a:ext cx="4452079" cy="449705"/>
          </a:xfrm>
          <a:prstGeom prst="rect">
            <a:avLst/>
          </a:prstGeom>
          <a:ln>
            <a:solidFill>
              <a:srgbClr val="E231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a:t>	</a:t>
            </a:r>
            <a:r>
              <a:rPr lang="tr-TR" sz="2800" dirty="0" smtClean="0"/>
              <a:t>Teste Devam </a:t>
            </a:r>
            <a:r>
              <a:rPr lang="tr-TR" sz="2800" dirty="0"/>
              <a:t>Et</a:t>
            </a:r>
          </a:p>
        </p:txBody>
      </p:sp>
      <p:sp>
        <p:nvSpPr>
          <p:cNvPr id="2" name="Dikdörtgen 1">
            <a:hlinkClick r:id="rId4" action="ppaction://hlinksldjump"/>
          </p:cNvPr>
          <p:cNvSpPr/>
          <p:nvPr/>
        </p:nvSpPr>
        <p:spPr>
          <a:xfrm>
            <a:off x="209861" y="1509209"/>
            <a:ext cx="3762530" cy="810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Dikdörtgen 2">
            <a:hlinkClick r:id="rId5" action="ppaction://hlinksldjump"/>
          </p:cNvPr>
          <p:cNvSpPr/>
          <p:nvPr/>
        </p:nvSpPr>
        <p:spPr>
          <a:xfrm>
            <a:off x="72771" y="2419908"/>
            <a:ext cx="3972391" cy="6187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a:hlinkClick r:id="rId6" action="ppaction://hlinksldjump"/>
          </p:cNvPr>
          <p:cNvSpPr/>
          <p:nvPr/>
        </p:nvSpPr>
        <p:spPr>
          <a:xfrm>
            <a:off x="72771" y="3291981"/>
            <a:ext cx="3972391"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a:hlinkClick r:id="rId7" action="ppaction://hlinksldjump"/>
          </p:cNvPr>
          <p:cNvSpPr/>
          <p:nvPr/>
        </p:nvSpPr>
        <p:spPr>
          <a:xfrm>
            <a:off x="109182" y="4347725"/>
            <a:ext cx="3863209" cy="7248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a:hlinkClick r:id="rId12" action="ppaction://hlinksldjump"/>
          </p:cNvPr>
          <p:cNvSpPr/>
          <p:nvPr/>
        </p:nvSpPr>
        <p:spPr>
          <a:xfrm>
            <a:off x="157783" y="5128403"/>
            <a:ext cx="3887379" cy="914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a:hlinkClick r:id="rId8" action="ppaction://hlinksldjump"/>
          </p:cNvPr>
          <p:cNvSpPr/>
          <p:nvPr/>
        </p:nvSpPr>
        <p:spPr>
          <a:xfrm>
            <a:off x="7783558" y="1634207"/>
            <a:ext cx="4079060" cy="930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a:hlinkClick r:id="rId9" action="ppaction://hlinksldjump"/>
          </p:cNvPr>
          <p:cNvSpPr/>
          <p:nvPr/>
        </p:nvSpPr>
        <p:spPr>
          <a:xfrm>
            <a:off x="7846570" y="2641973"/>
            <a:ext cx="4024469" cy="87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Dikdörtgen 21">
            <a:hlinkClick r:id="rId10" action="ppaction://hlinksldjump"/>
          </p:cNvPr>
          <p:cNvSpPr/>
          <p:nvPr/>
        </p:nvSpPr>
        <p:spPr>
          <a:xfrm>
            <a:off x="7821787" y="3728984"/>
            <a:ext cx="4079060" cy="87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Dikdörtgen 22">
            <a:hlinkClick r:id="rId11" action="ppaction://hlinksldjump"/>
          </p:cNvPr>
          <p:cNvSpPr/>
          <p:nvPr/>
        </p:nvSpPr>
        <p:spPr>
          <a:xfrm>
            <a:off x="7849083" y="4792129"/>
            <a:ext cx="4024469" cy="87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Dikdörtgen 23">
            <a:hlinkClick r:id="rId14" action="ppaction://hlinksldjump"/>
          </p:cNvPr>
          <p:cNvSpPr/>
          <p:nvPr/>
        </p:nvSpPr>
        <p:spPr>
          <a:xfrm>
            <a:off x="3529544" y="6142742"/>
            <a:ext cx="4776716" cy="743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5" name="Resim 2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5460103" y="132917"/>
            <a:ext cx="915598" cy="886416"/>
          </a:xfrm>
          <a:prstGeom prst="rect">
            <a:avLst/>
          </a:prstGeom>
        </p:spPr>
      </p:pic>
    </p:spTree>
    <p:extLst>
      <p:ext uri="{BB962C8B-B14F-4D97-AF65-F5344CB8AC3E}">
        <p14:creationId xmlns:p14="http://schemas.microsoft.com/office/powerpoint/2010/main" val="41179091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492708" y="1200665"/>
            <a:ext cx="4916773" cy="5008010"/>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p:cNvSpPr/>
          <p:nvPr/>
        </p:nvSpPr>
        <p:spPr>
          <a:xfrm>
            <a:off x="3882452" y="5328581"/>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MENÜYE DÖN</a:t>
            </a:r>
            <a:endParaRPr lang="tr-TR" sz="3200" dirty="0"/>
          </a:p>
        </p:txBody>
      </p:sp>
      <p:sp>
        <p:nvSpPr>
          <p:cNvPr id="8" name="Metin kutusu 7"/>
          <p:cNvSpPr txBox="1"/>
          <p:nvPr/>
        </p:nvSpPr>
        <p:spPr>
          <a:xfrm>
            <a:off x="3642608" y="1369130"/>
            <a:ext cx="4482059" cy="523220"/>
          </a:xfrm>
          <a:prstGeom prst="rect">
            <a:avLst/>
          </a:prstGeom>
          <a:noFill/>
        </p:spPr>
        <p:txBody>
          <a:bodyPr wrap="square" rtlCol="0">
            <a:spAutoFit/>
          </a:bodyPr>
          <a:lstStyle/>
          <a:p>
            <a:pPr algn="ctr"/>
            <a:r>
              <a:rPr lang="tr-TR" sz="2800" dirty="0"/>
              <a:t>Bir Gündem Oluşturun</a:t>
            </a:r>
          </a:p>
        </p:txBody>
      </p:sp>
      <p:sp>
        <p:nvSpPr>
          <p:cNvPr id="9" name="Metin kutusu 8"/>
          <p:cNvSpPr txBox="1"/>
          <p:nvPr/>
        </p:nvSpPr>
        <p:spPr>
          <a:xfrm>
            <a:off x="3732551" y="2080745"/>
            <a:ext cx="4616970" cy="1477328"/>
          </a:xfrm>
          <a:prstGeom prst="rect">
            <a:avLst/>
          </a:prstGeom>
          <a:noFill/>
        </p:spPr>
        <p:txBody>
          <a:bodyPr wrap="square" lIns="91440" tIns="45720" rIns="91440" bIns="45720" rtlCol="0" anchor="t">
            <a:spAutoFit/>
          </a:bodyPr>
          <a:lstStyle/>
          <a:p>
            <a:pPr algn="just"/>
            <a:r>
              <a:rPr lang="en-US" dirty="0" err="1">
                <a:solidFill>
                  <a:schemeClr val="tx1">
                    <a:lumMod val="85000"/>
                    <a:lumOff val="15000"/>
                  </a:schemeClr>
                </a:solidFill>
              </a:rPr>
              <a:t>Bir</a:t>
            </a:r>
            <a:r>
              <a:rPr lang="en-US" dirty="0">
                <a:solidFill>
                  <a:schemeClr val="tx1">
                    <a:lumMod val="85000"/>
                    <a:lumOff val="15000"/>
                  </a:schemeClr>
                </a:solidFill>
              </a:rPr>
              <a:t> </a:t>
            </a:r>
            <a:r>
              <a:rPr lang="en-US" dirty="0" err="1">
                <a:solidFill>
                  <a:schemeClr val="tx1">
                    <a:lumMod val="85000"/>
                    <a:lumOff val="15000"/>
                  </a:schemeClr>
                </a:solidFill>
              </a:rPr>
              <a:t>mülakata</a:t>
            </a:r>
            <a:r>
              <a:rPr lang="en-US" dirty="0">
                <a:solidFill>
                  <a:schemeClr val="tx1">
                    <a:lumMod val="85000"/>
                    <a:lumOff val="15000"/>
                  </a:schemeClr>
                </a:solidFill>
              </a:rPr>
              <a:t> </a:t>
            </a:r>
            <a:r>
              <a:rPr lang="en-US" dirty="0" err="1">
                <a:solidFill>
                  <a:schemeClr val="tx1">
                    <a:lumMod val="85000"/>
                    <a:lumOff val="15000"/>
                  </a:schemeClr>
                </a:solidFill>
              </a:rPr>
              <a:t>davet</a:t>
            </a:r>
            <a:r>
              <a:rPr lang="en-US" dirty="0">
                <a:solidFill>
                  <a:schemeClr val="tx1">
                    <a:lumMod val="85000"/>
                    <a:lumOff val="15000"/>
                  </a:schemeClr>
                </a:solidFill>
              </a:rPr>
              <a:t> </a:t>
            </a:r>
            <a:r>
              <a:rPr lang="en-US" dirty="0" err="1">
                <a:solidFill>
                  <a:schemeClr val="tx1">
                    <a:lumMod val="85000"/>
                    <a:lumOff val="15000"/>
                  </a:schemeClr>
                </a:solidFill>
              </a:rPr>
              <a:t>edildiğinizde</a:t>
            </a:r>
            <a:r>
              <a:rPr lang="en-US" dirty="0">
                <a:solidFill>
                  <a:schemeClr val="tx1">
                    <a:lumMod val="85000"/>
                    <a:lumOff val="15000"/>
                  </a:schemeClr>
                </a:solidFill>
              </a:rPr>
              <a:t>, </a:t>
            </a:r>
            <a:r>
              <a:rPr lang="en-US" dirty="0" err="1">
                <a:solidFill>
                  <a:schemeClr val="tx1">
                    <a:lumMod val="85000"/>
                    <a:lumOff val="15000"/>
                  </a:schemeClr>
                </a:solidFill>
              </a:rPr>
              <a:t>inşallah</a:t>
            </a:r>
            <a:r>
              <a:rPr lang="en-US" dirty="0">
                <a:solidFill>
                  <a:schemeClr val="tx1">
                    <a:lumMod val="85000"/>
                    <a:lumOff val="15000"/>
                  </a:schemeClr>
                </a:solidFill>
              </a:rPr>
              <a:t> firma size panel </a:t>
            </a:r>
            <a:r>
              <a:rPr lang="en-US" dirty="0" err="1">
                <a:solidFill>
                  <a:schemeClr val="tx1">
                    <a:lumMod val="85000"/>
                    <a:lumOff val="15000"/>
                  </a:schemeClr>
                </a:solidFill>
              </a:rPr>
              <a:t>mülakatı</a:t>
            </a:r>
            <a:r>
              <a:rPr lang="en-US" dirty="0">
                <a:solidFill>
                  <a:schemeClr val="tx1">
                    <a:lumMod val="85000"/>
                    <a:lumOff val="15000"/>
                  </a:schemeClr>
                </a:solidFill>
              </a:rPr>
              <a:t> </a:t>
            </a:r>
            <a:r>
              <a:rPr lang="en-US" dirty="0" err="1">
                <a:solidFill>
                  <a:schemeClr val="tx1">
                    <a:lumMod val="85000"/>
                    <a:lumOff val="15000"/>
                  </a:schemeClr>
                </a:solidFill>
              </a:rPr>
              <a:t>yapacağını</a:t>
            </a:r>
            <a:r>
              <a:rPr lang="en-US" dirty="0">
                <a:solidFill>
                  <a:schemeClr val="tx1">
                    <a:lumMod val="85000"/>
                    <a:lumOff val="15000"/>
                  </a:schemeClr>
                </a:solidFill>
              </a:rPr>
              <a:t> </a:t>
            </a:r>
            <a:r>
              <a:rPr lang="en-US" dirty="0" err="1">
                <a:solidFill>
                  <a:schemeClr val="tx1">
                    <a:lumMod val="85000"/>
                    <a:lumOff val="15000"/>
                  </a:schemeClr>
                </a:solidFill>
              </a:rPr>
              <a:t>söyler</a:t>
            </a:r>
            <a:r>
              <a:rPr lang="en-US" dirty="0">
                <a:solidFill>
                  <a:schemeClr val="tx1">
                    <a:lumMod val="85000"/>
                    <a:lumOff val="15000"/>
                  </a:schemeClr>
                </a:solidFill>
              </a:rPr>
              <a:t>. </a:t>
            </a:r>
            <a:r>
              <a:rPr lang="en-US" dirty="0" err="1">
                <a:solidFill>
                  <a:schemeClr val="tx1">
                    <a:lumMod val="85000"/>
                    <a:lumOff val="15000"/>
                  </a:schemeClr>
                </a:solidFill>
              </a:rPr>
              <a:t>Ancak</a:t>
            </a:r>
            <a:r>
              <a:rPr lang="en-US" dirty="0">
                <a:solidFill>
                  <a:schemeClr val="tx1">
                    <a:lumMod val="85000"/>
                    <a:lumOff val="15000"/>
                  </a:schemeClr>
                </a:solidFill>
              </a:rPr>
              <a:t> firma size </a:t>
            </a:r>
            <a:r>
              <a:rPr lang="en-US" dirty="0" err="1">
                <a:solidFill>
                  <a:schemeClr val="tx1">
                    <a:lumMod val="85000"/>
                    <a:lumOff val="15000"/>
                  </a:schemeClr>
                </a:solidFill>
              </a:rPr>
              <a:t>kiminle</a:t>
            </a:r>
            <a:r>
              <a:rPr lang="en-US" dirty="0">
                <a:solidFill>
                  <a:schemeClr val="tx1">
                    <a:lumMod val="85000"/>
                    <a:lumOff val="15000"/>
                  </a:schemeClr>
                </a:solidFill>
              </a:rPr>
              <a:t> </a:t>
            </a:r>
            <a:r>
              <a:rPr lang="en-US" dirty="0" err="1">
                <a:solidFill>
                  <a:schemeClr val="tx1">
                    <a:lumMod val="85000"/>
                    <a:lumOff val="15000"/>
                  </a:schemeClr>
                </a:solidFill>
              </a:rPr>
              <a:t>görüşme</a:t>
            </a:r>
            <a:r>
              <a:rPr lang="en-US" dirty="0">
                <a:solidFill>
                  <a:schemeClr val="tx1">
                    <a:lumMod val="85000"/>
                    <a:lumOff val="15000"/>
                  </a:schemeClr>
                </a:solidFill>
              </a:rPr>
              <a:t> </a:t>
            </a:r>
            <a:r>
              <a:rPr lang="en-US" dirty="0" err="1">
                <a:solidFill>
                  <a:schemeClr val="tx1">
                    <a:lumMod val="85000"/>
                    <a:lumOff val="15000"/>
                  </a:schemeClr>
                </a:solidFill>
              </a:rPr>
              <a:t>yapacağınızı</a:t>
            </a:r>
            <a:r>
              <a:rPr lang="en-US" dirty="0">
                <a:solidFill>
                  <a:schemeClr val="tx1">
                    <a:lumMod val="85000"/>
                    <a:lumOff val="15000"/>
                  </a:schemeClr>
                </a:solidFill>
              </a:rPr>
              <a:t> </a:t>
            </a:r>
            <a:r>
              <a:rPr lang="en-US" dirty="0" err="1">
                <a:solidFill>
                  <a:schemeClr val="tx1">
                    <a:lumMod val="85000"/>
                    <a:lumOff val="15000"/>
                  </a:schemeClr>
                </a:solidFill>
              </a:rPr>
              <a:t>veya</a:t>
            </a:r>
            <a:r>
              <a:rPr lang="en-US" dirty="0">
                <a:solidFill>
                  <a:schemeClr val="tx1">
                    <a:lumMod val="85000"/>
                    <a:lumOff val="15000"/>
                  </a:schemeClr>
                </a:solidFill>
              </a:rPr>
              <a:t> </a:t>
            </a:r>
            <a:r>
              <a:rPr lang="en-US" dirty="0" err="1">
                <a:solidFill>
                  <a:schemeClr val="tx1">
                    <a:lumMod val="85000"/>
                    <a:lumOff val="15000"/>
                  </a:schemeClr>
                </a:solidFill>
              </a:rPr>
              <a:t>görüşmenin</a:t>
            </a:r>
            <a:r>
              <a:rPr lang="en-US" dirty="0">
                <a:solidFill>
                  <a:schemeClr val="tx1">
                    <a:lumMod val="85000"/>
                    <a:lumOff val="15000"/>
                  </a:schemeClr>
                </a:solidFill>
              </a:rPr>
              <a:t> </a:t>
            </a:r>
            <a:r>
              <a:rPr lang="en-US" dirty="0" err="1">
                <a:solidFill>
                  <a:schemeClr val="tx1">
                    <a:lumMod val="85000"/>
                    <a:lumOff val="15000"/>
                  </a:schemeClr>
                </a:solidFill>
              </a:rPr>
              <a:t>nasıl</a:t>
            </a:r>
            <a:r>
              <a:rPr lang="en-US" dirty="0">
                <a:solidFill>
                  <a:schemeClr val="tx1">
                    <a:lumMod val="85000"/>
                    <a:lumOff val="15000"/>
                  </a:schemeClr>
                </a:solidFill>
              </a:rPr>
              <a:t> </a:t>
            </a:r>
            <a:r>
              <a:rPr lang="en-US" dirty="0" err="1">
                <a:solidFill>
                  <a:schemeClr val="tx1">
                    <a:lumMod val="85000"/>
                    <a:lumOff val="15000"/>
                  </a:schemeClr>
                </a:solidFill>
              </a:rPr>
              <a:t>ilerleyeceğini</a:t>
            </a:r>
            <a:r>
              <a:rPr lang="en-US" dirty="0">
                <a:solidFill>
                  <a:schemeClr val="tx1">
                    <a:lumMod val="85000"/>
                    <a:lumOff val="15000"/>
                  </a:schemeClr>
                </a:solidFill>
              </a:rPr>
              <a:t> </a:t>
            </a:r>
            <a:r>
              <a:rPr lang="en-US" dirty="0" err="1">
                <a:solidFill>
                  <a:schemeClr val="tx1">
                    <a:lumMod val="85000"/>
                    <a:lumOff val="15000"/>
                  </a:schemeClr>
                </a:solidFill>
              </a:rPr>
              <a:t>söylemiyorsa</a:t>
            </a:r>
            <a:r>
              <a:rPr lang="en-US" dirty="0">
                <a:solidFill>
                  <a:schemeClr val="tx1">
                    <a:lumMod val="85000"/>
                    <a:lumOff val="15000"/>
                  </a:schemeClr>
                </a:solidFill>
              </a:rPr>
              <a:t> </a:t>
            </a:r>
            <a:r>
              <a:rPr lang="en-US" dirty="0" err="1">
                <a:solidFill>
                  <a:schemeClr val="tx1">
                    <a:lumMod val="85000"/>
                    <a:lumOff val="15000"/>
                  </a:schemeClr>
                </a:solidFill>
              </a:rPr>
              <a:t>bu</a:t>
            </a:r>
            <a:r>
              <a:rPr lang="en-US" dirty="0">
                <a:solidFill>
                  <a:schemeClr val="tx1">
                    <a:lumMod val="85000"/>
                    <a:lumOff val="15000"/>
                  </a:schemeClr>
                </a:solidFill>
              </a:rPr>
              <a:t> </a:t>
            </a:r>
            <a:r>
              <a:rPr lang="en-US" dirty="0" err="1">
                <a:solidFill>
                  <a:schemeClr val="tx1">
                    <a:lumMod val="85000"/>
                    <a:lumOff val="15000"/>
                  </a:schemeClr>
                </a:solidFill>
              </a:rPr>
              <a:t>bilgiyi</a:t>
            </a:r>
            <a:r>
              <a:rPr lang="en-US" dirty="0">
                <a:solidFill>
                  <a:schemeClr val="tx1">
                    <a:lumMod val="85000"/>
                    <a:lumOff val="15000"/>
                  </a:schemeClr>
                </a:solidFill>
              </a:rPr>
              <a:t> </a:t>
            </a:r>
            <a:r>
              <a:rPr lang="en-US" dirty="0" err="1">
                <a:solidFill>
                  <a:schemeClr val="tx1">
                    <a:lumMod val="85000"/>
                    <a:lumOff val="15000"/>
                  </a:schemeClr>
                </a:solidFill>
              </a:rPr>
              <a:t>talep</a:t>
            </a:r>
            <a:r>
              <a:rPr lang="en-US" dirty="0">
                <a:solidFill>
                  <a:schemeClr val="tx1">
                    <a:lumMod val="85000"/>
                    <a:lumOff val="15000"/>
                  </a:schemeClr>
                </a:solidFill>
              </a:rPr>
              <a:t> </a:t>
            </a:r>
            <a:r>
              <a:rPr lang="en-US" dirty="0" err="1">
                <a:solidFill>
                  <a:schemeClr val="tx1">
                    <a:lumMod val="85000"/>
                    <a:lumOff val="15000"/>
                  </a:schemeClr>
                </a:solidFill>
              </a:rPr>
              <a:t>etmelisiniz</a:t>
            </a:r>
            <a:r>
              <a:rPr lang="en-US" dirty="0">
                <a:solidFill>
                  <a:schemeClr val="tx1">
                    <a:lumMod val="85000"/>
                    <a:lumOff val="15000"/>
                  </a:schemeClr>
                </a:solidFill>
              </a:rPr>
              <a:t>.</a:t>
            </a:r>
          </a:p>
        </p:txBody>
      </p:sp>
      <p:sp>
        <p:nvSpPr>
          <p:cNvPr id="2" name="Dikdörtgen 1"/>
          <p:cNvSpPr/>
          <p:nvPr/>
        </p:nvSpPr>
        <p:spPr>
          <a:xfrm>
            <a:off x="3732551" y="5220066"/>
            <a:ext cx="4497049" cy="988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hlinkClick r:id="rId4" action="ppaction://hlinksldjump"/>
          </p:cNvPr>
          <p:cNvSpPr/>
          <p:nvPr/>
        </p:nvSpPr>
        <p:spPr>
          <a:xfrm>
            <a:off x="3727611" y="5249035"/>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Resim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22638" y="75804"/>
            <a:ext cx="1036796" cy="1003751"/>
          </a:xfrm>
          <a:prstGeom prst="rect">
            <a:avLst/>
          </a:prstGeom>
        </p:spPr>
      </p:pic>
    </p:spTree>
    <p:extLst>
      <p:ext uri="{BB962C8B-B14F-4D97-AF65-F5344CB8AC3E}">
        <p14:creationId xmlns:p14="http://schemas.microsoft.com/office/powerpoint/2010/main" val="820153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3" y="1246931"/>
            <a:ext cx="4916773" cy="5078918"/>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3882452" y="539645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MENÜYE DÖN</a:t>
            </a:r>
            <a:endParaRPr lang="tr-TR" sz="3200" dirty="0"/>
          </a:p>
        </p:txBody>
      </p:sp>
      <p:sp>
        <p:nvSpPr>
          <p:cNvPr id="2" name="Metin kutusu 1"/>
          <p:cNvSpPr txBox="1"/>
          <p:nvPr/>
        </p:nvSpPr>
        <p:spPr>
          <a:xfrm>
            <a:off x="3672590" y="1454045"/>
            <a:ext cx="4452079" cy="800219"/>
          </a:xfrm>
          <a:prstGeom prst="rect">
            <a:avLst/>
          </a:prstGeom>
          <a:noFill/>
        </p:spPr>
        <p:txBody>
          <a:bodyPr wrap="square" rtlCol="0">
            <a:spAutoFit/>
          </a:bodyPr>
          <a:lstStyle/>
          <a:p>
            <a:pPr algn="ctr"/>
            <a:r>
              <a:rPr lang="tr-TR" sz="2800" dirty="0"/>
              <a:t>Herkese Yeterince Getirin</a:t>
            </a:r>
          </a:p>
          <a:p>
            <a:endParaRPr lang="tr-TR" dirty="0"/>
          </a:p>
        </p:txBody>
      </p:sp>
      <p:sp>
        <p:nvSpPr>
          <p:cNvPr id="8" name="Metin kutusu 7"/>
          <p:cNvSpPr txBox="1"/>
          <p:nvPr/>
        </p:nvSpPr>
        <p:spPr>
          <a:xfrm>
            <a:off x="3725055" y="2300530"/>
            <a:ext cx="4347148" cy="1477328"/>
          </a:xfrm>
          <a:prstGeom prst="rect">
            <a:avLst/>
          </a:prstGeom>
          <a:noFill/>
        </p:spPr>
        <p:txBody>
          <a:bodyPr wrap="square" lIns="91440" tIns="45720" rIns="91440" bIns="45720" rtlCol="0" anchor="t">
            <a:spAutoFit/>
          </a:bodyPr>
          <a:lstStyle/>
          <a:p>
            <a:pPr algn="just"/>
            <a:r>
              <a:rPr lang="en-US" dirty="0" err="1">
                <a:solidFill>
                  <a:schemeClr val="tx1">
                    <a:lumMod val="85000"/>
                    <a:lumOff val="15000"/>
                  </a:schemeClr>
                </a:solidFill>
              </a:rPr>
              <a:t>Bir</a:t>
            </a:r>
            <a:r>
              <a:rPr lang="en-US" dirty="0">
                <a:solidFill>
                  <a:schemeClr val="tx1">
                    <a:lumMod val="85000"/>
                    <a:lumOff val="15000"/>
                  </a:schemeClr>
                </a:solidFill>
              </a:rPr>
              <a:t> </a:t>
            </a:r>
            <a:r>
              <a:rPr lang="en-US" dirty="0" err="1">
                <a:solidFill>
                  <a:schemeClr val="tx1">
                    <a:lumMod val="85000"/>
                    <a:lumOff val="15000"/>
                  </a:schemeClr>
                </a:solidFill>
              </a:rPr>
              <a:t>röportajda</a:t>
            </a:r>
            <a:r>
              <a:rPr lang="en-US" dirty="0">
                <a:solidFill>
                  <a:schemeClr val="tx1">
                    <a:lumMod val="85000"/>
                    <a:lumOff val="15000"/>
                  </a:schemeClr>
                </a:solidFill>
              </a:rPr>
              <a:t> </a:t>
            </a:r>
            <a:r>
              <a:rPr lang="en-US" dirty="0" err="1">
                <a:solidFill>
                  <a:schemeClr val="tx1">
                    <a:lumMod val="85000"/>
                    <a:lumOff val="15000"/>
                  </a:schemeClr>
                </a:solidFill>
              </a:rPr>
              <a:t>sunmayı</a:t>
            </a:r>
            <a:r>
              <a:rPr lang="en-US" dirty="0">
                <a:solidFill>
                  <a:schemeClr val="tx1">
                    <a:lumMod val="85000"/>
                    <a:lumOff val="15000"/>
                  </a:schemeClr>
                </a:solidFill>
              </a:rPr>
              <a:t> </a:t>
            </a:r>
            <a:r>
              <a:rPr lang="en-US" dirty="0" err="1">
                <a:solidFill>
                  <a:schemeClr val="tx1">
                    <a:lumMod val="85000"/>
                    <a:lumOff val="15000"/>
                  </a:schemeClr>
                </a:solidFill>
              </a:rPr>
              <a:t>planladığınız</a:t>
            </a:r>
            <a:r>
              <a:rPr lang="en-US" dirty="0">
                <a:solidFill>
                  <a:schemeClr val="tx1">
                    <a:lumMod val="85000"/>
                    <a:lumOff val="15000"/>
                  </a:schemeClr>
                </a:solidFill>
              </a:rPr>
              <a:t> her </a:t>
            </a:r>
            <a:r>
              <a:rPr lang="en-US" dirty="0" err="1">
                <a:solidFill>
                  <a:schemeClr val="tx1">
                    <a:lumMod val="85000"/>
                    <a:lumOff val="15000"/>
                  </a:schemeClr>
                </a:solidFill>
              </a:rPr>
              <a:t>şeyin</a:t>
            </a:r>
            <a:r>
              <a:rPr lang="en-US" dirty="0">
                <a:solidFill>
                  <a:schemeClr val="tx1">
                    <a:lumMod val="85000"/>
                    <a:lumOff val="15000"/>
                  </a:schemeClr>
                </a:solidFill>
              </a:rPr>
              <a:t> </a:t>
            </a:r>
            <a:r>
              <a:rPr lang="en-US" dirty="0" err="1">
                <a:solidFill>
                  <a:schemeClr val="tx1">
                    <a:lumMod val="85000"/>
                    <a:lumOff val="15000"/>
                  </a:schemeClr>
                </a:solidFill>
              </a:rPr>
              <a:t>fazladan</a:t>
            </a:r>
            <a:r>
              <a:rPr lang="en-US" dirty="0">
                <a:solidFill>
                  <a:schemeClr val="tx1">
                    <a:lumMod val="85000"/>
                    <a:lumOff val="15000"/>
                  </a:schemeClr>
                </a:solidFill>
              </a:rPr>
              <a:t> </a:t>
            </a:r>
            <a:r>
              <a:rPr lang="en-US" dirty="0" err="1">
                <a:solidFill>
                  <a:schemeClr val="tx1">
                    <a:lumMod val="85000"/>
                    <a:lumOff val="15000"/>
                  </a:schemeClr>
                </a:solidFill>
              </a:rPr>
              <a:t>kopyalarını</a:t>
            </a:r>
            <a:r>
              <a:rPr lang="en-US" dirty="0">
                <a:solidFill>
                  <a:schemeClr val="tx1">
                    <a:lumMod val="85000"/>
                    <a:lumOff val="15000"/>
                  </a:schemeClr>
                </a:solidFill>
              </a:rPr>
              <a:t> </a:t>
            </a:r>
            <a:r>
              <a:rPr lang="en-US" dirty="0" err="1">
                <a:solidFill>
                  <a:schemeClr val="tx1">
                    <a:lumMod val="85000"/>
                    <a:lumOff val="15000"/>
                  </a:schemeClr>
                </a:solidFill>
              </a:rPr>
              <a:t>getirmeniz</a:t>
            </a:r>
            <a:r>
              <a:rPr lang="en-US" dirty="0">
                <a:solidFill>
                  <a:schemeClr val="tx1">
                    <a:lumMod val="85000"/>
                    <a:lumOff val="15000"/>
                  </a:schemeClr>
                </a:solidFill>
              </a:rPr>
              <a:t> her </a:t>
            </a:r>
            <a:r>
              <a:rPr lang="en-US" dirty="0" err="1">
                <a:solidFill>
                  <a:schemeClr val="tx1">
                    <a:lumMod val="85000"/>
                    <a:lumOff val="15000"/>
                  </a:schemeClr>
                </a:solidFill>
              </a:rPr>
              <a:t>zaman</a:t>
            </a:r>
            <a:r>
              <a:rPr lang="en-US" dirty="0">
                <a:solidFill>
                  <a:schemeClr val="tx1">
                    <a:lumMod val="85000"/>
                    <a:lumOff val="15000"/>
                  </a:schemeClr>
                </a:solidFill>
              </a:rPr>
              <a:t> </a:t>
            </a:r>
            <a:r>
              <a:rPr lang="en-US" dirty="0" err="1">
                <a:solidFill>
                  <a:schemeClr val="tx1">
                    <a:lumMod val="85000"/>
                    <a:lumOff val="15000"/>
                  </a:schemeClr>
                </a:solidFill>
              </a:rPr>
              <a:t>tavsiye</a:t>
            </a:r>
            <a:r>
              <a:rPr lang="en-US" dirty="0">
                <a:solidFill>
                  <a:schemeClr val="tx1">
                    <a:lumMod val="85000"/>
                    <a:lumOff val="15000"/>
                  </a:schemeClr>
                </a:solidFill>
              </a:rPr>
              <a:t> </a:t>
            </a:r>
            <a:r>
              <a:rPr lang="en-US" dirty="0" err="1">
                <a:solidFill>
                  <a:schemeClr val="tx1">
                    <a:lumMod val="85000"/>
                    <a:lumOff val="15000"/>
                  </a:schemeClr>
                </a:solidFill>
              </a:rPr>
              <a:t>edilir</a:t>
            </a:r>
            <a:r>
              <a:rPr lang="en-US" dirty="0">
                <a:solidFill>
                  <a:schemeClr val="tx1">
                    <a:lumMod val="85000"/>
                    <a:lumOff val="15000"/>
                  </a:schemeClr>
                </a:solidFill>
              </a:rPr>
              <a:t>. Bu </a:t>
            </a:r>
            <a:r>
              <a:rPr lang="en-US" dirty="0" err="1">
                <a:solidFill>
                  <a:schemeClr val="tx1">
                    <a:lumMod val="85000"/>
                    <a:lumOff val="15000"/>
                  </a:schemeClr>
                </a:solidFill>
              </a:rPr>
              <a:t>sadece</a:t>
            </a:r>
            <a:r>
              <a:rPr lang="en-US" dirty="0">
                <a:solidFill>
                  <a:schemeClr val="tx1">
                    <a:lumMod val="85000"/>
                    <a:lumOff val="15000"/>
                  </a:schemeClr>
                </a:solidFill>
              </a:rPr>
              <a:t> </a:t>
            </a:r>
            <a:r>
              <a:rPr lang="en-US" dirty="0" err="1">
                <a:solidFill>
                  <a:schemeClr val="tx1">
                    <a:lumMod val="85000"/>
                    <a:lumOff val="15000"/>
                  </a:schemeClr>
                </a:solidFill>
              </a:rPr>
              <a:t>özgeçmişinizi</a:t>
            </a:r>
            <a:r>
              <a:rPr lang="en-US" dirty="0">
                <a:solidFill>
                  <a:schemeClr val="tx1">
                    <a:lumMod val="85000"/>
                    <a:lumOff val="15000"/>
                  </a:schemeClr>
                </a:solidFill>
              </a:rPr>
              <a:t> </a:t>
            </a:r>
            <a:r>
              <a:rPr lang="en-US" dirty="0" err="1">
                <a:solidFill>
                  <a:schemeClr val="tx1">
                    <a:lumMod val="85000"/>
                    <a:lumOff val="15000"/>
                  </a:schemeClr>
                </a:solidFill>
              </a:rPr>
              <a:t>değil</a:t>
            </a:r>
            <a:r>
              <a:rPr lang="en-US" dirty="0">
                <a:solidFill>
                  <a:schemeClr val="tx1">
                    <a:lumMod val="85000"/>
                    <a:lumOff val="15000"/>
                  </a:schemeClr>
                </a:solidFill>
              </a:rPr>
              <a:t>, </a:t>
            </a:r>
            <a:r>
              <a:rPr lang="en-US" dirty="0" err="1">
                <a:solidFill>
                  <a:schemeClr val="tx1">
                    <a:lumMod val="85000"/>
                    <a:lumOff val="15000"/>
                  </a:schemeClr>
                </a:solidFill>
              </a:rPr>
              <a:t>aynı</a:t>
            </a:r>
            <a:r>
              <a:rPr lang="en-US" dirty="0">
                <a:solidFill>
                  <a:schemeClr val="tx1">
                    <a:lumMod val="85000"/>
                    <a:lumOff val="15000"/>
                  </a:schemeClr>
                </a:solidFill>
              </a:rPr>
              <a:t> </a:t>
            </a:r>
            <a:r>
              <a:rPr lang="en-US" dirty="0" err="1">
                <a:solidFill>
                  <a:schemeClr val="tx1">
                    <a:lumMod val="85000"/>
                    <a:lumOff val="15000"/>
                  </a:schemeClr>
                </a:solidFill>
              </a:rPr>
              <a:t>zamanda</a:t>
            </a:r>
            <a:r>
              <a:rPr lang="en-US" dirty="0">
                <a:solidFill>
                  <a:schemeClr val="tx1">
                    <a:lumMod val="85000"/>
                    <a:lumOff val="15000"/>
                  </a:schemeClr>
                </a:solidFill>
              </a:rPr>
              <a:t> </a:t>
            </a:r>
            <a:r>
              <a:rPr lang="en-US" dirty="0" err="1">
                <a:solidFill>
                  <a:schemeClr val="tx1">
                    <a:lumMod val="85000"/>
                    <a:lumOff val="15000"/>
                  </a:schemeClr>
                </a:solidFill>
              </a:rPr>
              <a:t>iş</a:t>
            </a:r>
            <a:r>
              <a:rPr lang="en-US" dirty="0">
                <a:solidFill>
                  <a:schemeClr val="tx1">
                    <a:lumMod val="85000"/>
                    <a:lumOff val="15000"/>
                  </a:schemeClr>
                </a:solidFill>
              </a:rPr>
              <a:t> </a:t>
            </a:r>
            <a:r>
              <a:rPr lang="en-US" dirty="0" err="1">
                <a:solidFill>
                  <a:schemeClr val="tx1">
                    <a:lumMod val="85000"/>
                    <a:lumOff val="15000"/>
                  </a:schemeClr>
                </a:solidFill>
              </a:rPr>
              <a:t>örnekleriniz</a:t>
            </a:r>
            <a:r>
              <a:rPr lang="en-US" dirty="0">
                <a:solidFill>
                  <a:schemeClr val="tx1">
                    <a:lumMod val="85000"/>
                    <a:lumOff val="15000"/>
                  </a:schemeClr>
                </a:solidFill>
              </a:rPr>
              <a:t> </a:t>
            </a:r>
            <a:r>
              <a:rPr lang="en-US" dirty="0" err="1">
                <a:solidFill>
                  <a:schemeClr val="tx1">
                    <a:lumMod val="85000"/>
                    <a:lumOff val="15000"/>
                  </a:schemeClr>
                </a:solidFill>
              </a:rPr>
              <a:t>veya</a:t>
            </a:r>
            <a:r>
              <a:rPr lang="en-US" dirty="0">
                <a:solidFill>
                  <a:schemeClr val="tx1">
                    <a:lumMod val="85000"/>
                    <a:lumOff val="15000"/>
                  </a:schemeClr>
                </a:solidFill>
              </a:rPr>
              <a:t> </a:t>
            </a:r>
            <a:r>
              <a:rPr lang="en-US" dirty="0" err="1">
                <a:solidFill>
                  <a:schemeClr val="tx1">
                    <a:lumMod val="85000"/>
                    <a:lumOff val="15000"/>
                  </a:schemeClr>
                </a:solidFill>
              </a:rPr>
              <a:t>portföyünüzü</a:t>
            </a:r>
            <a:r>
              <a:rPr lang="en-US" dirty="0">
                <a:solidFill>
                  <a:schemeClr val="tx1">
                    <a:lumMod val="85000"/>
                    <a:lumOff val="15000"/>
                  </a:schemeClr>
                </a:solidFill>
              </a:rPr>
              <a:t> de </a:t>
            </a:r>
            <a:r>
              <a:rPr lang="en-US" dirty="0" err="1">
                <a:solidFill>
                  <a:schemeClr val="tx1">
                    <a:lumMod val="85000"/>
                    <a:lumOff val="15000"/>
                  </a:schemeClr>
                </a:solidFill>
              </a:rPr>
              <a:t>içerir</a:t>
            </a:r>
            <a:r>
              <a:rPr lang="en-US" dirty="0">
                <a:solidFill>
                  <a:schemeClr val="tx1">
                    <a:lumMod val="85000"/>
                    <a:lumOff val="15000"/>
                  </a:schemeClr>
                </a:solidFill>
              </a:rPr>
              <a:t>.</a:t>
            </a:r>
          </a:p>
        </p:txBody>
      </p:sp>
      <p:sp>
        <p:nvSpPr>
          <p:cNvPr id="9" name="Dikdörtgen 8">
            <a:hlinkClick r:id="rId4" action="ppaction://hlinksldjump"/>
          </p:cNvPr>
          <p:cNvSpPr/>
          <p:nvPr/>
        </p:nvSpPr>
        <p:spPr>
          <a:xfrm>
            <a:off x="3727611" y="5283393"/>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2949928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3" y="1246930"/>
            <a:ext cx="4916773" cy="5168859"/>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3884834" y="467154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MENÜYE DÖN</a:t>
            </a:r>
            <a:endParaRPr lang="tr-TR" sz="3200" dirty="0"/>
          </a:p>
        </p:txBody>
      </p:sp>
      <p:sp>
        <p:nvSpPr>
          <p:cNvPr id="2" name="Metin kutusu 1"/>
          <p:cNvSpPr txBox="1"/>
          <p:nvPr/>
        </p:nvSpPr>
        <p:spPr>
          <a:xfrm>
            <a:off x="3645724" y="1424066"/>
            <a:ext cx="4628845" cy="892552"/>
          </a:xfrm>
          <a:prstGeom prst="rect">
            <a:avLst/>
          </a:prstGeom>
          <a:noFill/>
        </p:spPr>
        <p:txBody>
          <a:bodyPr wrap="square" rtlCol="0">
            <a:spAutoFit/>
          </a:bodyPr>
          <a:lstStyle/>
          <a:p>
            <a:pPr algn="ctr"/>
            <a:r>
              <a:rPr lang="en-US" sz="2600" dirty="0" err="1"/>
              <a:t>Herhangi</a:t>
            </a:r>
            <a:r>
              <a:rPr lang="en-US" sz="2600" dirty="0"/>
              <a:t> </a:t>
            </a:r>
            <a:r>
              <a:rPr lang="tr-TR" sz="2600" dirty="0" err="1" smtClean="0"/>
              <a:t>B</a:t>
            </a:r>
            <a:r>
              <a:rPr lang="en-US" sz="2600" dirty="0" err="1" smtClean="0"/>
              <a:t>ir</a:t>
            </a:r>
            <a:r>
              <a:rPr lang="en-US" sz="2600" dirty="0" smtClean="0"/>
              <a:t> </a:t>
            </a:r>
            <a:r>
              <a:rPr lang="tr-TR" sz="2600" dirty="0" smtClean="0"/>
              <a:t>Görüşme</a:t>
            </a:r>
            <a:r>
              <a:rPr lang="en-US" sz="2600" dirty="0" smtClean="0"/>
              <a:t> </a:t>
            </a:r>
            <a:r>
              <a:rPr lang="tr-TR" sz="2600" dirty="0" err="1" smtClean="0"/>
              <a:t>G</a:t>
            </a:r>
            <a:r>
              <a:rPr lang="en-US" sz="2600" dirty="0" err="1" smtClean="0"/>
              <a:t>ibi</a:t>
            </a:r>
            <a:r>
              <a:rPr lang="en-US" sz="2600" dirty="0" smtClean="0"/>
              <a:t> </a:t>
            </a:r>
            <a:r>
              <a:rPr lang="en-US" sz="2600" dirty="0" err="1"/>
              <a:t>Davran</a:t>
            </a:r>
            <a:endParaRPr lang="en-US" sz="2600" dirty="0"/>
          </a:p>
        </p:txBody>
      </p:sp>
      <p:sp>
        <p:nvSpPr>
          <p:cNvPr id="8" name="Metin kutusu 7"/>
          <p:cNvSpPr txBox="1"/>
          <p:nvPr/>
        </p:nvSpPr>
        <p:spPr>
          <a:xfrm>
            <a:off x="3747541" y="2278366"/>
            <a:ext cx="4527028" cy="2031325"/>
          </a:xfrm>
          <a:prstGeom prst="rect">
            <a:avLst/>
          </a:prstGeom>
          <a:noFill/>
        </p:spPr>
        <p:txBody>
          <a:bodyPr wrap="square" lIns="91440" tIns="45720" rIns="91440" bIns="45720" rtlCol="0" anchor="t">
            <a:spAutoFit/>
          </a:bodyPr>
          <a:lstStyle/>
          <a:p>
            <a:pPr algn="just"/>
            <a:r>
              <a:rPr lang="tr-TR" dirty="0"/>
              <a:t>Eğer yakın zamanda bir panel röportajınız olduğunu biliyorsanız, endişelenmeyin. Herhangi bir röportajda olduğu gibi buna da hazırlanın. Özgeçmişinizi gözden geçirin, cevaplarınızı tekrar edin, beklenmedik durumlara hazırlıklı olun ve böylelikle mükemmel hazırlanmış bir aday olacaksınız. </a:t>
            </a:r>
          </a:p>
        </p:txBody>
      </p:sp>
      <p:sp>
        <p:nvSpPr>
          <p:cNvPr id="9" name="Dikdörtgen 8">
            <a:hlinkClick r:id="rId5" action="ppaction://hlinksldjump"/>
          </p:cNvPr>
          <p:cNvSpPr/>
          <p:nvPr/>
        </p:nvSpPr>
        <p:spPr>
          <a:xfrm>
            <a:off x="3884834" y="5504137"/>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TESTİ YAP</a:t>
            </a:r>
            <a:endParaRPr lang="tr-TR" sz="3200" dirty="0"/>
          </a:p>
        </p:txBody>
      </p:sp>
      <p:sp>
        <p:nvSpPr>
          <p:cNvPr id="10" name="Dikdörtgen 9">
            <a:hlinkClick r:id="rId5" action="ppaction://hlinksldjump"/>
          </p:cNvPr>
          <p:cNvSpPr/>
          <p:nvPr/>
        </p:nvSpPr>
        <p:spPr>
          <a:xfrm>
            <a:off x="3682640" y="4539213"/>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a:hlinkClick r:id="rId4" action="ppaction://hlinksldjump"/>
          </p:cNvPr>
          <p:cNvSpPr/>
          <p:nvPr/>
        </p:nvSpPr>
        <p:spPr>
          <a:xfrm>
            <a:off x="3771638" y="5357564"/>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3" name="Resim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3831364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458387" y="1200666"/>
            <a:ext cx="7586779" cy="5380016"/>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4" action="ppaction://hlinksldjump"/>
          </p:cNvPr>
          <p:cNvSpPr/>
          <p:nvPr/>
        </p:nvSpPr>
        <p:spPr>
          <a:xfrm>
            <a:off x="3884834" y="5570596"/>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MENÜYE DÖN</a:t>
            </a:r>
            <a:endParaRPr lang="tr-TR" sz="3200" dirty="0"/>
          </a:p>
        </p:txBody>
      </p:sp>
      <p:sp>
        <p:nvSpPr>
          <p:cNvPr id="2" name="Metin kutusu 1"/>
          <p:cNvSpPr txBox="1"/>
          <p:nvPr/>
        </p:nvSpPr>
        <p:spPr>
          <a:xfrm>
            <a:off x="3567659" y="1334125"/>
            <a:ext cx="4721902" cy="800219"/>
          </a:xfrm>
          <a:prstGeom prst="rect">
            <a:avLst/>
          </a:prstGeom>
          <a:noFill/>
        </p:spPr>
        <p:txBody>
          <a:bodyPr wrap="square" rtlCol="0">
            <a:spAutoFit/>
          </a:bodyPr>
          <a:lstStyle/>
          <a:p>
            <a:pPr algn="ctr"/>
            <a:r>
              <a:rPr lang="tr-TR" sz="2800" b="1" dirty="0"/>
              <a:t>Herkese Eşit Davranın</a:t>
            </a:r>
          </a:p>
          <a:p>
            <a:endParaRPr lang="tr-TR" dirty="0"/>
          </a:p>
        </p:txBody>
      </p:sp>
      <p:sp>
        <p:nvSpPr>
          <p:cNvPr id="8" name="Metin kutusu 7"/>
          <p:cNvSpPr txBox="1"/>
          <p:nvPr/>
        </p:nvSpPr>
        <p:spPr>
          <a:xfrm>
            <a:off x="2653258" y="1858780"/>
            <a:ext cx="7270231" cy="2308324"/>
          </a:xfrm>
          <a:prstGeom prst="rect">
            <a:avLst/>
          </a:prstGeom>
          <a:noFill/>
        </p:spPr>
        <p:txBody>
          <a:bodyPr wrap="square" lIns="91440" tIns="45720" rIns="91440" bIns="45720" rtlCol="0" anchor="t">
            <a:spAutoFit/>
          </a:bodyPr>
          <a:lstStyle/>
          <a:p>
            <a:pPr algn="just"/>
            <a:r>
              <a:rPr lang="en-US" sz="1600" dirty="0" err="1">
                <a:solidFill>
                  <a:schemeClr val="tx1">
                    <a:lumMod val="85000"/>
                    <a:lumOff val="15000"/>
                  </a:schemeClr>
                </a:solidFill>
              </a:rPr>
              <a:t>Sohbete</a:t>
            </a:r>
            <a:r>
              <a:rPr lang="en-US" sz="1600" dirty="0">
                <a:solidFill>
                  <a:schemeClr val="tx1">
                    <a:lumMod val="85000"/>
                    <a:lumOff val="15000"/>
                  </a:schemeClr>
                </a:solidFill>
              </a:rPr>
              <a:t> </a:t>
            </a:r>
            <a:r>
              <a:rPr lang="en-US" sz="1600" dirty="0" err="1">
                <a:solidFill>
                  <a:schemeClr val="tx1">
                    <a:lumMod val="85000"/>
                    <a:lumOff val="15000"/>
                  </a:schemeClr>
                </a:solidFill>
              </a:rPr>
              <a:t>sağdan</a:t>
            </a:r>
            <a:r>
              <a:rPr lang="en-US" sz="1600" dirty="0">
                <a:solidFill>
                  <a:schemeClr val="tx1">
                    <a:lumMod val="85000"/>
                    <a:lumOff val="15000"/>
                  </a:schemeClr>
                </a:solidFill>
              </a:rPr>
              <a:t> </a:t>
            </a:r>
            <a:r>
              <a:rPr lang="en-US" sz="1600" dirty="0" err="1">
                <a:solidFill>
                  <a:schemeClr val="tx1">
                    <a:lumMod val="85000"/>
                    <a:lumOff val="15000"/>
                  </a:schemeClr>
                </a:solidFill>
              </a:rPr>
              <a:t>başlayın</a:t>
            </a:r>
            <a:r>
              <a:rPr lang="en-US" sz="1600" dirty="0">
                <a:solidFill>
                  <a:schemeClr val="tx1">
                    <a:lumMod val="85000"/>
                    <a:lumOff val="15000"/>
                  </a:schemeClr>
                </a:solidFill>
              </a:rPr>
              <a:t> </a:t>
            </a:r>
            <a:r>
              <a:rPr lang="en-US" sz="1600" dirty="0" err="1">
                <a:solidFill>
                  <a:schemeClr val="tx1">
                    <a:lumMod val="85000"/>
                    <a:lumOff val="15000"/>
                  </a:schemeClr>
                </a:solidFill>
              </a:rPr>
              <a:t>ve</a:t>
            </a:r>
            <a:r>
              <a:rPr lang="en-US" sz="1600" dirty="0">
                <a:solidFill>
                  <a:schemeClr val="tx1">
                    <a:lumMod val="85000"/>
                    <a:lumOff val="15000"/>
                  </a:schemeClr>
                </a:solidFill>
              </a:rPr>
              <a:t> </a:t>
            </a:r>
            <a:r>
              <a:rPr lang="en-US" sz="1600" dirty="0" err="1">
                <a:solidFill>
                  <a:schemeClr val="tx1">
                    <a:lumMod val="85000"/>
                    <a:lumOff val="15000"/>
                  </a:schemeClr>
                </a:solidFill>
              </a:rPr>
              <a:t>herkese</a:t>
            </a:r>
            <a:r>
              <a:rPr lang="en-US" sz="1600" dirty="0">
                <a:solidFill>
                  <a:schemeClr val="tx1">
                    <a:lumMod val="85000"/>
                    <a:lumOff val="15000"/>
                  </a:schemeClr>
                </a:solidFill>
              </a:rPr>
              <a:t> </a:t>
            </a:r>
            <a:r>
              <a:rPr lang="en-US" sz="1600" dirty="0" err="1">
                <a:solidFill>
                  <a:schemeClr val="tx1">
                    <a:lumMod val="85000"/>
                    <a:lumOff val="15000"/>
                  </a:schemeClr>
                </a:solidFill>
              </a:rPr>
              <a:t>eşit</a:t>
            </a:r>
            <a:r>
              <a:rPr lang="en-US" sz="1600" dirty="0">
                <a:solidFill>
                  <a:schemeClr val="tx1">
                    <a:lumMod val="85000"/>
                    <a:lumOff val="15000"/>
                  </a:schemeClr>
                </a:solidFill>
              </a:rPr>
              <a:t> </a:t>
            </a:r>
            <a:r>
              <a:rPr lang="en-US" sz="1600" dirty="0" err="1">
                <a:solidFill>
                  <a:schemeClr val="tx1">
                    <a:lumMod val="85000"/>
                    <a:lumOff val="15000"/>
                  </a:schemeClr>
                </a:solidFill>
              </a:rPr>
              <a:t>davranın</a:t>
            </a:r>
            <a:r>
              <a:rPr lang="en-US" sz="1600" dirty="0">
                <a:solidFill>
                  <a:schemeClr val="tx1">
                    <a:lumMod val="85000"/>
                    <a:lumOff val="15000"/>
                  </a:schemeClr>
                </a:solidFill>
              </a:rPr>
              <a:t>. </a:t>
            </a:r>
            <a:r>
              <a:rPr lang="en-US" sz="1600" dirty="0" err="1">
                <a:solidFill>
                  <a:schemeClr val="tx1">
                    <a:lumMod val="85000"/>
                    <a:lumOff val="15000"/>
                  </a:schemeClr>
                </a:solidFill>
              </a:rPr>
              <a:t>Odaya</a:t>
            </a:r>
            <a:r>
              <a:rPr lang="en-US" sz="1600" dirty="0">
                <a:solidFill>
                  <a:schemeClr val="tx1">
                    <a:lumMod val="85000"/>
                    <a:lumOff val="15000"/>
                  </a:schemeClr>
                </a:solidFill>
              </a:rPr>
              <a:t> </a:t>
            </a:r>
            <a:r>
              <a:rPr lang="en-US" sz="1600" dirty="0" err="1">
                <a:solidFill>
                  <a:schemeClr val="tx1">
                    <a:lumMod val="85000"/>
                    <a:lumOff val="15000"/>
                  </a:schemeClr>
                </a:solidFill>
              </a:rPr>
              <a:t>girdiğinizde</a:t>
            </a:r>
            <a:r>
              <a:rPr lang="en-US" sz="1600" dirty="0">
                <a:solidFill>
                  <a:schemeClr val="tx1">
                    <a:lumMod val="85000"/>
                    <a:lumOff val="15000"/>
                  </a:schemeClr>
                </a:solidFill>
              </a:rPr>
              <a:t> </a:t>
            </a:r>
            <a:r>
              <a:rPr lang="en-US" sz="1600" dirty="0" err="1">
                <a:solidFill>
                  <a:schemeClr val="tx1">
                    <a:lumMod val="85000"/>
                    <a:lumOff val="15000"/>
                  </a:schemeClr>
                </a:solidFill>
              </a:rPr>
              <a:t>bir</a:t>
            </a:r>
            <a:r>
              <a:rPr lang="en-US" sz="1600" dirty="0">
                <a:solidFill>
                  <a:schemeClr val="tx1">
                    <a:lumMod val="85000"/>
                    <a:lumOff val="15000"/>
                  </a:schemeClr>
                </a:solidFill>
              </a:rPr>
              <a:t> </a:t>
            </a:r>
            <a:r>
              <a:rPr lang="en-US" sz="1600" dirty="0" err="1">
                <a:solidFill>
                  <a:schemeClr val="tx1">
                    <a:lumMod val="85000"/>
                    <a:lumOff val="15000"/>
                  </a:schemeClr>
                </a:solidFill>
              </a:rPr>
              <a:t>dakikanızı</a:t>
            </a:r>
            <a:r>
              <a:rPr lang="en-US" sz="1600" dirty="0">
                <a:solidFill>
                  <a:schemeClr val="tx1">
                    <a:lumMod val="85000"/>
                    <a:lumOff val="15000"/>
                  </a:schemeClr>
                </a:solidFill>
              </a:rPr>
              <a:t> </a:t>
            </a:r>
            <a:r>
              <a:rPr lang="en-US" sz="1600" dirty="0" err="1">
                <a:solidFill>
                  <a:schemeClr val="tx1">
                    <a:lumMod val="85000"/>
                    <a:lumOff val="15000"/>
                  </a:schemeClr>
                </a:solidFill>
              </a:rPr>
              <a:t>ayırın</a:t>
            </a:r>
            <a:r>
              <a:rPr lang="en-US" sz="1600" dirty="0">
                <a:solidFill>
                  <a:schemeClr val="tx1">
                    <a:lumMod val="85000"/>
                    <a:lumOff val="15000"/>
                  </a:schemeClr>
                </a:solidFill>
              </a:rPr>
              <a:t> </a:t>
            </a:r>
            <a:r>
              <a:rPr lang="en-US" sz="1600" dirty="0" err="1">
                <a:solidFill>
                  <a:schemeClr val="tx1">
                    <a:lumMod val="85000"/>
                    <a:lumOff val="15000"/>
                  </a:schemeClr>
                </a:solidFill>
              </a:rPr>
              <a:t>ve</a:t>
            </a:r>
            <a:r>
              <a:rPr lang="en-US" sz="1600" dirty="0">
                <a:solidFill>
                  <a:schemeClr val="tx1">
                    <a:lumMod val="85000"/>
                    <a:lumOff val="15000"/>
                  </a:schemeClr>
                </a:solidFill>
              </a:rPr>
              <a:t> </a:t>
            </a:r>
            <a:r>
              <a:rPr lang="en-US" sz="1600" dirty="0" err="1">
                <a:solidFill>
                  <a:schemeClr val="tx1">
                    <a:lumMod val="85000"/>
                    <a:lumOff val="15000"/>
                  </a:schemeClr>
                </a:solidFill>
              </a:rPr>
              <a:t>herkese</a:t>
            </a:r>
            <a:r>
              <a:rPr lang="en-US" sz="1600" dirty="0">
                <a:solidFill>
                  <a:schemeClr val="tx1">
                    <a:lumMod val="85000"/>
                    <a:lumOff val="15000"/>
                  </a:schemeClr>
                </a:solidFill>
              </a:rPr>
              <a:t> </a:t>
            </a:r>
            <a:r>
              <a:rPr lang="en-US" sz="1600" dirty="0" err="1">
                <a:solidFill>
                  <a:schemeClr val="tx1">
                    <a:lumMod val="85000"/>
                    <a:lumOff val="15000"/>
                  </a:schemeClr>
                </a:solidFill>
              </a:rPr>
              <a:t>kendinizi</a:t>
            </a:r>
            <a:r>
              <a:rPr lang="en-US" sz="1600" dirty="0">
                <a:solidFill>
                  <a:schemeClr val="tx1">
                    <a:lumMod val="85000"/>
                    <a:lumOff val="15000"/>
                  </a:schemeClr>
                </a:solidFill>
              </a:rPr>
              <a:t> </a:t>
            </a:r>
            <a:r>
              <a:rPr lang="en-US" sz="1600" dirty="0" err="1">
                <a:solidFill>
                  <a:schemeClr val="tx1">
                    <a:lumMod val="85000"/>
                    <a:lumOff val="15000"/>
                  </a:schemeClr>
                </a:solidFill>
              </a:rPr>
              <a:t>tanıtın</a:t>
            </a:r>
            <a:r>
              <a:rPr lang="en-US" sz="1600" dirty="0">
                <a:solidFill>
                  <a:schemeClr val="tx1">
                    <a:lumMod val="85000"/>
                    <a:lumOff val="15000"/>
                  </a:schemeClr>
                </a:solidFill>
              </a:rPr>
              <a:t>. </a:t>
            </a:r>
            <a:r>
              <a:rPr lang="en-US" sz="1600" dirty="0" err="1">
                <a:solidFill>
                  <a:schemeClr val="tx1">
                    <a:lumMod val="85000"/>
                    <a:lumOff val="15000"/>
                  </a:schemeClr>
                </a:solidFill>
              </a:rPr>
              <a:t>İsimlerini</a:t>
            </a:r>
            <a:r>
              <a:rPr lang="en-US" sz="1600" dirty="0">
                <a:solidFill>
                  <a:schemeClr val="tx1">
                    <a:lumMod val="85000"/>
                    <a:lumOff val="15000"/>
                  </a:schemeClr>
                </a:solidFill>
              </a:rPr>
              <a:t> </a:t>
            </a:r>
            <a:r>
              <a:rPr lang="en-US" sz="1600" dirty="0" err="1">
                <a:solidFill>
                  <a:schemeClr val="tx1">
                    <a:lumMod val="85000"/>
                    <a:lumOff val="15000"/>
                  </a:schemeClr>
                </a:solidFill>
              </a:rPr>
              <a:t>ve</a:t>
            </a:r>
            <a:r>
              <a:rPr lang="en-US" sz="1600" dirty="0">
                <a:solidFill>
                  <a:schemeClr val="tx1">
                    <a:lumMod val="85000"/>
                    <a:lumOff val="15000"/>
                  </a:schemeClr>
                </a:solidFill>
              </a:rPr>
              <a:t> (</a:t>
            </a:r>
            <a:r>
              <a:rPr lang="en-US" sz="1600" dirty="0" err="1">
                <a:solidFill>
                  <a:schemeClr val="tx1">
                    <a:lumMod val="85000"/>
                    <a:lumOff val="15000"/>
                  </a:schemeClr>
                </a:solidFill>
              </a:rPr>
              <a:t>mümkünse</a:t>
            </a:r>
            <a:r>
              <a:rPr lang="en-US" sz="1600" dirty="0">
                <a:solidFill>
                  <a:schemeClr val="tx1">
                    <a:lumMod val="85000"/>
                    <a:lumOff val="15000"/>
                  </a:schemeClr>
                </a:solidFill>
              </a:rPr>
              <a:t>) </a:t>
            </a:r>
            <a:r>
              <a:rPr lang="en-US" sz="1600" dirty="0" err="1">
                <a:solidFill>
                  <a:schemeClr val="tx1">
                    <a:lumMod val="85000"/>
                    <a:lumOff val="15000"/>
                  </a:schemeClr>
                </a:solidFill>
              </a:rPr>
              <a:t>unvanını</a:t>
            </a:r>
            <a:r>
              <a:rPr lang="en-US" sz="1600" dirty="0">
                <a:solidFill>
                  <a:schemeClr val="tx1">
                    <a:lumMod val="85000"/>
                    <a:lumOff val="15000"/>
                  </a:schemeClr>
                </a:solidFill>
              </a:rPr>
              <a:t> </a:t>
            </a:r>
            <a:r>
              <a:rPr lang="en-US" sz="1600" dirty="0" err="1">
                <a:solidFill>
                  <a:schemeClr val="tx1">
                    <a:lumMod val="85000"/>
                    <a:lumOff val="15000"/>
                  </a:schemeClr>
                </a:solidFill>
              </a:rPr>
              <a:t>aldığınızdan</a:t>
            </a:r>
            <a:r>
              <a:rPr lang="en-US" sz="1600" dirty="0">
                <a:solidFill>
                  <a:schemeClr val="tx1">
                    <a:lumMod val="85000"/>
                    <a:lumOff val="15000"/>
                  </a:schemeClr>
                </a:solidFill>
              </a:rPr>
              <a:t> </a:t>
            </a:r>
            <a:r>
              <a:rPr lang="en-US" sz="1600" dirty="0" err="1">
                <a:solidFill>
                  <a:schemeClr val="tx1">
                    <a:lumMod val="85000"/>
                    <a:lumOff val="15000"/>
                  </a:schemeClr>
                </a:solidFill>
              </a:rPr>
              <a:t>emin</a:t>
            </a:r>
            <a:r>
              <a:rPr lang="en-US" sz="1600" dirty="0">
                <a:solidFill>
                  <a:schemeClr val="tx1">
                    <a:lumMod val="85000"/>
                    <a:lumOff val="15000"/>
                  </a:schemeClr>
                </a:solidFill>
              </a:rPr>
              <a:t> </a:t>
            </a:r>
            <a:r>
              <a:rPr lang="en-US" sz="1600" dirty="0" err="1">
                <a:solidFill>
                  <a:schemeClr val="tx1">
                    <a:lumMod val="85000"/>
                    <a:lumOff val="15000"/>
                  </a:schemeClr>
                </a:solidFill>
              </a:rPr>
              <a:t>olun</a:t>
            </a:r>
            <a:r>
              <a:rPr lang="en-US" sz="1600" dirty="0">
                <a:solidFill>
                  <a:schemeClr val="tx1">
                    <a:lumMod val="85000"/>
                    <a:lumOff val="15000"/>
                  </a:schemeClr>
                </a:solidFill>
              </a:rPr>
              <a:t>. </a:t>
            </a:r>
            <a:r>
              <a:rPr lang="en-US" sz="1600" dirty="0" err="1">
                <a:solidFill>
                  <a:schemeClr val="tx1">
                    <a:lumMod val="85000"/>
                    <a:lumOff val="15000"/>
                  </a:schemeClr>
                </a:solidFill>
              </a:rPr>
              <a:t>Unvanı</a:t>
            </a:r>
            <a:r>
              <a:rPr lang="en-US" sz="1600" dirty="0">
                <a:solidFill>
                  <a:schemeClr val="tx1">
                    <a:lumMod val="85000"/>
                    <a:lumOff val="15000"/>
                  </a:schemeClr>
                </a:solidFill>
              </a:rPr>
              <a:t> ne </a:t>
            </a:r>
            <a:r>
              <a:rPr lang="en-US" sz="1600" dirty="0" err="1">
                <a:solidFill>
                  <a:schemeClr val="tx1">
                    <a:lumMod val="85000"/>
                    <a:lumOff val="15000"/>
                  </a:schemeClr>
                </a:solidFill>
              </a:rPr>
              <a:t>olursa</a:t>
            </a:r>
            <a:r>
              <a:rPr lang="en-US" sz="1600" dirty="0">
                <a:solidFill>
                  <a:schemeClr val="tx1">
                    <a:lumMod val="85000"/>
                    <a:lumOff val="15000"/>
                  </a:schemeClr>
                </a:solidFill>
              </a:rPr>
              <a:t> </a:t>
            </a:r>
            <a:r>
              <a:rPr lang="en-US" sz="1600" dirty="0" err="1">
                <a:solidFill>
                  <a:schemeClr val="tx1">
                    <a:lumMod val="85000"/>
                    <a:lumOff val="15000"/>
                  </a:schemeClr>
                </a:solidFill>
              </a:rPr>
              <a:t>olsun</a:t>
            </a:r>
            <a:r>
              <a:rPr lang="en-US" sz="1600" dirty="0">
                <a:solidFill>
                  <a:schemeClr val="tx1">
                    <a:lumMod val="85000"/>
                    <a:lumOff val="15000"/>
                  </a:schemeClr>
                </a:solidFill>
              </a:rPr>
              <a:t> </a:t>
            </a:r>
            <a:r>
              <a:rPr lang="en-US" sz="1600" dirty="0" err="1">
                <a:solidFill>
                  <a:schemeClr val="tx1">
                    <a:lumMod val="85000"/>
                    <a:lumOff val="15000"/>
                  </a:schemeClr>
                </a:solidFill>
              </a:rPr>
              <a:t>herkese</a:t>
            </a:r>
            <a:r>
              <a:rPr lang="en-US" sz="1600" dirty="0">
                <a:solidFill>
                  <a:schemeClr val="tx1">
                    <a:lumMod val="85000"/>
                    <a:lumOff val="15000"/>
                  </a:schemeClr>
                </a:solidFill>
              </a:rPr>
              <a:t> </a:t>
            </a:r>
            <a:r>
              <a:rPr lang="en-US" sz="1600" dirty="0" err="1">
                <a:solidFill>
                  <a:schemeClr val="tx1">
                    <a:lumMod val="85000"/>
                    <a:lumOff val="15000"/>
                  </a:schemeClr>
                </a:solidFill>
              </a:rPr>
              <a:t>aynı</a:t>
            </a:r>
            <a:r>
              <a:rPr lang="en-US" sz="1600" dirty="0">
                <a:solidFill>
                  <a:schemeClr val="tx1">
                    <a:lumMod val="85000"/>
                    <a:lumOff val="15000"/>
                  </a:schemeClr>
                </a:solidFill>
              </a:rPr>
              <a:t> </a:t>
            </a:r>
            <a:r>
              <a:rPr lang="en-US" sz="1600" dirty="0" err="1">
                <a:solidFill>
                  <a:schemeClr val="tx1">
                    <a:lumMod val="85000"/>
                    <a:lumOff val="15000"/>
                  </a:schemeClr>
                </a:solidFill>
              </a:rPr>
              <a:t>şekilde</a:t>
            </a:r>
            <a:r>
              <a:rPr lang="en-US" sz="1600" dirty="0">
                <a:solidFill>
                  <a:schemeClr val="tx1">
                    <a:lumMod val="85000"/>
                    <a:lumOff val="15000"/>
                  </a:schemeClr>
                </a:solidFill>
              </a:rPr>
              <a:t> </a:t>
            </a:r>
            <a:r>
              <a:rPr lang="en-US" sz="1600" dirty="0" err="1">
                <a:solidFill>
                  <a:schemeClr val="tx1">
                    <a:lumMod val="85000"/>
                    <a:lumOff val="15000"/>
                  </a:schemeClr>
                </a:solidFill>
              </a:rPr>
              <a:t>davranın</a:t>
            </a:r>
            <a:r>
              <a:rPr lang="en-US" sz="1600" dirty="0">
                <a:solidFill>
                  <a:schemeClr val="tx1">
                    <a:lumMod val="85000"/>
                    <a:lumOff val="15000"/>
                  </a:schemeClr>
                </a:solidFill>
              </a:rPr>
              <a:t>. </a:t>
            </a:r>
            <a:r>
              <a:rPr lang="en-US" sz="1600" dirty="0" err="1">
                <a:solidFill>
                  <a:schemeClr val="tx1">
                    <a:lumMod val="85000"/>
                    <a:lumOff val="15000"/>
                  </a:schemeClr>
                </a:solidFill>
              </a:rPr>
              <a:t>Birinin</a:t>
            </a:r>
            <a:r>
              <a:rPr lang="en-US" sz="1600" dirty="0">
                <a:solidFill>
                  <a:schemeClr val="tx1">
                    <a:lumMod val="85000"/>
                    <a:lumOff val="15000"/>
                  </a:schemeClr>
                </a:solidFill>
              </a:rPr>
              <a:t> CEO </a:t>
            </a:r>
            <a:r>
              <a:rPr lang="en-US" sz="1600" dirty="0" err="1">
                <a:solidFill>
                  <a:schemeClr val="tx1">
                    <a:lumMod val="85000"/>
                    <a:lumOff val="15000"/>
                  </a:schemeClr>
                </a:solidFill>
              </a:rPr>
              <a:t>olması</a:t>
            </a:r>
            <a:r>
              <a:rPr lang="en-US" sz="1600" dirty="0">
                <a:solidFill>
                  <a:schemeClr val="tx1">
                    <a:lumMod val="85000"/>
                    <a:lumOff val="15000"/>
                  </a:schemeClr>
                </a:solidFill>
              </a:rPr>
              <a:t> </a:t>
            </a:r>
            <a:r>
              <a:rPr lang="en-US" sz="1600" dirty="0" err="1">
                <a:solidFill>
                  <a:schemeClr val="tx1">
                    <a:lumMod val="85000"/>
                    <a:lumOff val="15000"/>
                  </a:schemeClr>
                </a:solidFill>
              </a:rPr>
              <a:t>işe</a:t>
            </a:r>
            <a:r>
              <a:rPr lang="en-US" sz="1600" dirty="0">
                <a:solidFill>
                  <a:schemeClr val="tx1">
                    <a:lumMod val="85000"/>
                    <a:lumOff val="15000"/>
                  </a:schemeClr>
                </a:solidFill>
              </a:rPr>
              <a:t> </a:t>
            </a:r>
            <a:r>
              <a:rPr lang="en-US" sz="1600" dirty="0" err="1">
                <a:solidFill>
                  <a:schemeClr val="tx1">
                    <a:lumMod val="85000"/>
                    <a:lumOff val="15000"/>
                  </a:schemeClr>
                </a:solidFill>
              </a:rPr>
              <a:t>alım</a:t>
            </a:r>
            <a:r>
              <a:rPr lang="en-US" sz="1600" dirty="0">
                <a:solidFill>
                  <a:schemeClr val="tx1">
                    <a:lumMod val="85000"/>
                    <a:lumOff val="15000"/>
                  </a:schemeClr>
                </a:solidFill>
              </a:rPr>
              <a:t> </a:t>
            </a:r>
            <a:r>
              <a:rPr lang="en-US" sz="1600" dirty="0" err="1">
                <a:solidFill>
                  <a:schemeClr val="tx1">
                    <a:lumMod val="85000"/>
                    <a:lumOff val="15000"/>
                  </a:schemeClr>
                </a:solidFill>
              </a:rPr>
              <a:t>kararlarında</a:t>
            </a:r>
            <a:r>
              <a:rPr lang="en-US" sz="1600" dirty="0">
                <a:solidFill>
                  <a:schemeClr val="tx1">
                    <a:lumMod val="85000"/>
                    <a:lumOff val="15000"/>
                  </a:schemeClr>
                </a:solidFill>
              </a:rPr>
              <a:t> </a:t>
            </a:r>
            <a:r>
              <a:rPr lang="en-US" sz="1600" dirty="0" err="1">
                <a:solidFill>
                  <a:schemeClr val="tx1">
                    <a:lumMod val="85000"/>
                    <a:lumOff val="15000"/>
                  </a:schemeClr>
                </a:solidFill>
              </a:rPr>
              <a:t>söz</a:t>
            </a:r>
            <a:r>
              <a:rPr lang="en-US" sz="1600" dirty="0">
                <a:solidFill>
                  <a:schemeClr val="tx1">
                    <a:lumMod val="85000"/>
                    <a:lumOff val="15000"/>
                  </a:schemeClr>
                </a:solidFill>
              </a:rPr>
              <a:t> </a:t>
            </a:r>
            <a:r>
              <a:rPr lang="en-US" sz="1600" dirty="0" err="1">
                <a:solidFill>
                  <a:schemeClr val="tx1">
                    <a:lumMod val="85000"/>
                    <a:lumOff val="15000"/>
                  </a:schemeClr>
                </a:solidFill>
              </a:rPr>
              <a:t>sahibi</a:t>
            </a:r>
            <a:r>
              <a:rPr lang="en-US" sz="1600" dirty="0">
                <a:solidFill>
                  <a:schemeClr val="tx1">
                    <a:lumMod val="85000"/>
                    <a:lumOff val="15000"/>
                  </a:schemeClr>
                </a:solidFill>
              </a:rPr>
              <a:t> </a:t>
            </a:r>
            <a:r>
              <a:rPr lang="en-US" sz="1600" dirty="0" err="1">
                <a:solidFill>
                  <a:schemeClr val="tx1">
                    <a:lumMod val="85000"/>
                    <a:lumOff val="15000"/>
                  </a:schemeClr>
                </a:solidFill>
              </a:rPr>
              <a:t>olduğu</a:t>
            </a:r>
            <a:r>
              <a:rPr lang="en-US" sz="1600" dirty="0">
                <a:solidFill>
                  <a:schemeClr val="tx1">
                    <a:lumMod val="85000"/>
                    <a:lumOff val="15000"/>
                  </a:schemeClr>
                </a:solidFill>
              </a:rPr>
              <a:t> </a:t>
            </a:r>
            <a:r>
              <a:rPr lang="en-US" sz="1600" dirty="0" err="1">
                <a:solidFill>
                  <a:schemeClr val="tx1">
                    <a:lumMod val="85000"/>
                    <a:lumOff val="15000"/>
                  </a:schemeClr>
                </a:solidFill>
              </a:rPr>
              <a:t>anlamına</a:t>
            </a:r>
            <a:r>
              <a:rPr lang="en-US" sz="1600" dirty="0">
                <a:solidFill>
                  <a:schemeClr val="tx1">
                    <a:lumMod val="85000"/>
                    <a:lumOff val="15000"/>
                  </a:schemeClr>
                </a:solidFill>
              </a:rPr>
              <a:t> </a:t>
            </a:r>
            <a:r>
              <a:rPr lang="en-US" sz="1600" dirty="0" err="1">
                <a:solidFill>
                  <a:schemeClr val="tx1">
                    <a:lumMod val="85000"/>
                    <a:lumOff val="15000"/>
                  </a:schemeClr>
                </a:solidFill>
              </a:rPr>
              <a:t>gelmez</a:t>
            </a:r>
            <a:r>
              <a:rPr lang="en-US" sz="1600" dirty="0">
                <a:solidFill>
                  <a:schemeClr val="tx1">
                    <a:lumMod val="85000"/>
                    <a:lumOff val="15000"/>
                  </a:schemeClr>
                </a:solidFill>
              </a:rPr>
              <a:t> </a:t>
            </a:r>
            <a:r>
              <a:rPr lang="en-US" sz="1600" dirty="0" err="1">
                <a:solidFill>
                  <a:schemeClr val="tx1">
                    <a:lumMod val="85000"/>
                    <a:lumOff val="15000"/>
                  </a:schemeClr>
                </a:solidFill>
              </a:rPr>
              <a:t>bu</a:t>
            </a:r>
            <a:r>
              <a:rPr lang="en-US" sz="1600" dirty="0">
                <a:solidFill>
                  <a:schemeClr val="tx1">
                    <a:lumMod val="85000"/>
                    <a:lumOff val="15000"/>
                  </a:schemeClr>
                </a:solidFill>
              </a:rPr>
              <a:t> </a:t>
            </a:r>
            <a:r>
              <a:rPr lang="en-US" sz="1600" dirty="0" err="1">
                <a:solidFill>
                  <a:schemeClr val="tx1">
                    <a:lumMod val="85000"/>
                    <a:lumOff val="15000"/>
                  </a:schemeClr>
                </a:solidFill>
              </a:rPr>
              <a:t>nedenle</a:t>
            </a:r>
            <a:r>
              <a:rPr lang="en-US" sz="1600" dirty="0">
                <a:solidFill>
                  <a:schemeClr val="tx1">
                    <a:lumMod val="85000"/>
                    <a:lumOff val="15000"/>
                  </a:schemeClr>
                </a:solidFill>
              </a:rPr>
              <a:t> </a:t>
            </a:r>
            <a:r>
              <a:rPr lang="en-US" sz="1600" dirty="0" err="1">
                <a:solidFill>
                  <a:schemeClr val="tx1">
                    <a:lumMod val="85000"/>
                    <a:lumOff val="15000"/>
                  </a:schemeClr>
                </a:solidFill>
              </a:rPr>
              <a:t>konuşmanıza</a:t>
            </a:r>
            <a:r>
              <a:rPr lang="en-US" sz="1600" dirty="0">
                <a:solidFill>
                  <a:schemeClr val="tx1">
                    <a:lumMod val="85000"/>
                    <a:lumOff val="15000"/>
                  </a:schemeClr>
                </a:solidFill>
              </a:rPr>
              <a:t> </a:t>
            </a:r>
            <a:r>
              <a:rPr lang="en-US" sz="1600" dirty="0" err="1">
                <a:solidFill>
                  <a:schemeClr val="tx1">
                    <a:lumMod val="85000"/>
                    <a:lumOff val="15000"/>
                  </a:schemeClr>
                </a:solidFill>
              </a:rPr>
              <a:t>herkesi</a:t>
            </a:r>
            <a:r>
              <a:rPr lang="en-US" sz="1600" dirty="0">
                <a:solidFill>
                  <a:schemeClr val="tx1">
                    <a:lumMod val="85000"/>
                    <a:lumOff val="15000"/>
                  </a:schemeClr>
                </a:solidFill>
              </a:rPr>
              <a:t> </a:t>
            </a:r>
            <a:r>
              <a:rPr lang="en-US" sz="1600" dirty="0" err="1">
                <a:solidFill>
                  <a:schemeClr val="tx1">
                    <a:lumMod val="85000"/>
                    <a:lumOff val="15000"/>
                  </a:schemeClr>
                </a:solidFill>
              </a:rPr>
              <a:t>dahil</a:t>
            </a:r>
            <a:r>
              <a:rPr lang="en-US" sz="1600" dirty="0">
                <a:solidFill>
                  <a:schemeClr val="tx1">
                    <a:lumMod val="85000"/>
                    <a:lumOff val="15000"/>
                  </a:schemeClr>
                </a:solidFill>
              </a:rPr>
              <a:t> </a:t>
            </a:r>
            <a:r>
              <a:rPr lang="en-US" sz="1600" dirty="0" err="1">
                <a:solidFill>
                  <a:schemeClr val="tx1">
                    <a:lumMod val="85000"/>
                    <a:lumOff val="15000"/>
                  </a:schemeClr>
                </a:solidFill>
              </a:rPr>
              <a:t>ettiğinizden</a:t>
            </a:r>
            <a:r>
              <a:rPr lang="en-US" sz="1600" dirty="0">
                <a:solidFill>
                  <a:schemeClr val="tx1">
                    <a:lumMod val="85000"/>
                    <a:lumOff val="15000"/>
                  </a:schemeClr>
                </a:solidFill>
              </a:rPr>
              <a:t> </a:t>
            </a:r>
            <a:r>
              <a:rPr lang="en-US" sz="1600" dirty="0" err="1">
                <a:solidFill>
                  <a:schemeClr val="tx1">
                    <a:lumMod val="85000"/>
                    <a:lumOff val="15000"/>
                  </a:schemeClr>
                </a:solidFill>
              </a:rPr>
              <a:t>emin</a:t>
            </a:r>
            <a:r>
              <a:rPr lang="en-US" sz="1600" dirty="0">
                <a:solidFill>
                  <a:schemeClr val="tx1">
                    <a:lumMod val="85000"/>
                    <a:lumOff val="15000"/>
                  </a:schemeClr>
                </a:solidFill>
              </a:rPr>
              <a:t> </a:t>
            </a:r>
            <a:r>
              <a:rPr lang="en-US" sz="1600" dirty="0" err="1">
                <a:solidFill>
                  <a:schemeClr val="tx1">
                    <a:lumMod val="85000"/>
                    <a:lumOff val="15000"/>
                  </a:schemeClr>
                </a:solidFill>
              </a:rPr>
              <a:t>olun</a:t>
            </a:r>
            <a:r>
              <a:rPr lang="en-US" sz="1600" dirty="0">
                <a:solidFill>
                  <a:schemeClr val="tx1">
                    <a:lumMod val="85000"/>
                    <a:lumOff val="15000"/>
                  </a:schemeClr>
                </a:solidFill>
              </a:rPr>
              <a:t>.</a:t>
            </a:r>
          </a:p>
          <a:p>
            <a:pPr algn="just"/>
            <a:endParaRPr lang="en-US" sz="1600" dirty="0">
              <a:solidFill>
                <a:schemeClr val="tx1">
                  <a:lumMod val="85000"/>
                  <a:lumOff val="15000"/>
                </a:schemeClr>
              </a:solidFill>
            </a:endParaRPr>
          </a:p>
          <a:p>
            <a:pPr algn="just"/>
            <a:r>
              <a:rPr lang="en-US" sz="1600" dirty="0" err="1">
                <a:solidFill>
                  <a:schemeClr val="tx1">
                    <a:lumMod val="85000"/>
                    <a:lumOff val="15000"/>
                  </a:schemeClr>
                </a:solidFill>
              </a:rPr>
              <a:t>Sorular</a:t>
            </a:r>
            <a:r>
              <a:rPr lang="en-US" sz="1600" dirty="0">
                <a:solidFill>
                  <a:schemeClr val="tx1">
                    <a:lumMod val="85000"/>
                    <a:lumOff val="15000"/>
                  </a:schemeClr>
                </a:solidFill>
              </a:rPr>
              <a:t> </a:t>
            </a:r>
            <a:r>
              <a:rPr lang="en-US" sz="1600" dirty="0" err="1">
                <a:solidFill>
                  <a:schemeClr val="tx1">
                    <a:lumMod val="85000"/>
                    <a:lumOff val="15000"/>
                  </a:schemeClr>
                </a:solidFill>
              </a:rPr>
              <a:t>başladığında</a:t>
            </a:r>
            <a:r>
              <a:rPr lang="en-US" sz="1600" dirty="0">
                <a:solidFill>
                  <a:schemeClr val="tx1">
                    <a:lumMod val="85000"/>
                    <a:lumOff val="15000"/>
                  </a:schemeClr>
                </a:solidFill>
              </a:rPr>
              <a:t> </a:t>
            </a:r>
            <a:r>
              <a:rPr lang="en-US" sz="1600" dirty="0" err="1">
                <a:solidFill>
                  <a:schemeClr val="tx1">
                    <a:lumMod val="85000"/>
                    <a:lumOff val="15000"/>
                  </a:schemeClr>
                </a:solidFill>
              </a:rPr>
              <a:t>cevaplarken</a:t>
            </a:r>
            <a:r>
              <a:rPr lang="en-US" sz="1600" dirty="0">
                <a:solidFill>
                  <a:schemeClr val="tx1">
                    <a:lumMod val="85000"/>
                    <a:lumOff val="15000"/>
                  </a:schemeClr>
                </a:solidFill>
              </a:rPr>
              <a:t> </a:t>
            </a:r>
            <a:r>
              <a:rPr lang="en-US" sz="1600" dirty="0" err="1">
                <a:solidFill>
                  <a:schemeClr val="tx1">
                    <a:lumMod val="85000"/>
                    <a:lumOff val="15000"/>
                  </a:schemeClr>
                </a:solidFill>
              </a:rPr>
              <a:t>herkese</a:t>
            </a:r>
            <a:r>
              <a:rPr lang="en-US" sz="1600" dirty="0">
                <a:solidFill>
                  <a:schemeClr val="tx1">
                    <a:lumMod val="85000"/>
                    <a:lumOff val="15000"/>
                  </a:schemeClr>
                </a:solidFill>
              </a:rPr>
              <a:t> </a:t>
            </a:r>
            <a:r>
              <a:rPr lang="en-US" sz="1600" dirty="0" err="1">
                <a:solidFill>
                  <a:schemeClr val="tx1">
                    <a:lumMod val="85000"/>
                    <a:lumOff val="15000"/>
                  </a:schemeClr>
                </a:solidFill>
              </a:rPr>
              <a:t>hitap</a:t>
            </a:r>
            <a:r>
              <a:rPr lang="en-US" sz="1600" dirty="0">
                <a:solidFill>
                  <a:schemeClr val="tx1">
                    <a:lumMod val="85000"/>
                    <a:lumOff val="15000"/>
                  </a:schemeClr>
                </a:solidFill>
              </a:rPr>
              <a:t> </a:t>
            </a:r>
            <a:r>
              <a:rPr lang="en-US" sz="1600" dirty="0" err="1">
                <a:solidFill>
                  <a:schemeClr val="tx1">
                    <a:lumMod val="85000"/>
                    <a:lumOff val="15000"/>
                  </a:schemeClr>
                </a:solidFill>
              </a:rPr>
              <a:t>edin</a:t>
            </a:r>
            <a:r>
              <a:rPr lang="en-US" sz="1600" dirty="0">
                <a:solidFill>
                  <a:schemeClr val="tx1">
                    <a:lumMod val="85000"/>
                    <a:lumOff val="15000"/>
                  </a:schemeClr>
                </a:solidFill>
              </a:rPr>
              <a:t>. </a:t>
            </a:r>
            <a:r>
              <a:rPr lang="en-US" sz="1600" dirty="0" err="1">
                <a:solidFill>
                  <a:schemeClr val="tx1">
                    <a:lumMod val="85000"/>
                    <a:lumOff val="15000"/>
                  </a:schemeClr>
                </a:solidFill>
              </a:rPr>
              <a:t>Soruyu</a:t>
            </a:r>
            <a:r>
              <a:rPr lang="en-US" sz="1600" dirty="0">
                <a:solidFill>
                  <a:schemeClr val="tx1">
                    <a:lumMod val="85000"/>
                    <a:lumOff val="15000"/>
                  </a:schemeClr>
                </a:solidFill>
              </a:rPr>
              <a:t> </a:t>
            </a:r>
            <a:r>
              <a:rPr lang="en-US" sz="1600" dirty="0" err="1">
                <a:solidFill>
                  <a:schemeClr val="tx1">
                    <a:lumMod val="85000"/>
                    <a:lumOff val="15000"/>
                  </a:schemeClr>
                </a:solidFill>
              </a:rPr>
              <a:t>soran</a:t>
            </a:r>
            <a:r>
              <a:rPr lang="en-US" sz="1600" dirty="0">
                <a:solidFill>
                  <a:schemeClr val="tx1">
                    <a:lumMod val="85000"/>
                    <a:lumOff val="15000"/>
                  </a:schemeClr>
                </a:solidFill>
              </a:rPr>
              <a:t> </a:t>
            </a:r>
            <a:r>
              <a:rPr lang="en-US" sz="1600" dirty="0" err="1">
                <a:solidFill>
                  <a:schemeClr val="tx1">
                    <a:lumMod val="85000"/>
                    <a:lumOff val="15000"/>
                  </a:schemeClr>
                </a:solidFill>
              </a:rPr>
              <a:t>kişiyle</a:t>
            </a:r>
            <a:r>
              <a:rPr lang="en-US" sz="1600" dirty="0">
                <a:solidFill>
                  <a:schemeClr val="tx1">
                    <a:lumMod val="85000"/>
                    <a:lumOff val="15000"/>
                  </a:schemeClr>
                </a:solidFill>
              </a:rPr>
              <a:t> </a:t>
            </a:r>
            <a:r>
              <a:rPr lang="en-US" sz="1600" dirty="0" err="1">
                <a:solidFill>
                  <a:schemeClr val="tx1">
                    <a:lumMod val="85000"/>
                    <a:lumOff val="15000"/>
                  </a:schemeClr>
                </a:solidFill>
              </a:rPr>
              <a:t>göz</a:t>
            </a:r>
            <a:r>
              <a:rPr lang="en-US" sz="1600" dirty="0">
                <a:solidFill>
                  <a:schemeClr val="tx1">
                    <a:lumMod val="85000"/>
                    <a:lumOff val="15000"/>
                  </a:schemeClr>
                </a:solidFill>
              </a:rPr>
              <a:t> </a:t>
            </a:r>
            <a:r>
              <a:rPr lang="en-US" sz="1600" dirty="0" err="1">
                <a:solidFill>
                  <a:schemeClr val="tx1">
                    <a:lumMod val="85000"/>
                    <a:lumOff val="15000"/>
                  </a:schemeClr>
                </a:solidFill>
              </a:rPr>
              <a:t>teması</a:t>
            </a:r>
            <a:r>
              <a:rPr lang="en-US" sz="1600" dirty="0">
                <a:solidFill>
                  <a:schemeClr val="tx1">
                    <a:lumMod val="85000"/>
                    <a:lumOff val="15000"/>
                  </a:schemeClr>
                </a:solidFill>
              </a:rPr>
              <a:t> </a:t>
            </a:r>
            <a:r>
              <a:rPr lang="en-US" sz="1600" dirty="0" err="1">
                <a:solidFill>
                  <a:schemeClr val="tx1">
                    <a:lumMod val="85000"/>
                    <a:lumOff val="15000"/>
                  </a:schemeClr>
                </a:solidFill>
              </a:rPr>
              <a:t>kurun</a:t>
            </a:r>
            <a:r>
              <a:rPr lang="en-US" sz="1600" dirty="0">
                <a:solidFill>
                  <a:schemeClr val="tx1">
                    <a:lumMod val="85000"/>
                    <a:lumOff val="15000"/>
                  </a:schemeClr>
                </a:solidFill>
              </a:rPr>
              <a:t>. </a:t>
            </a:r>
            <a:r>
              <a:rPr lang="en-US" sz="1600" dirty="0" err="1">
                <a:solidFill>
                  <a:schemeClr val="tx1">
                    <a:lumMod val="85000"/>
                    <a:lumOff val="15000"/>
                  </a:schemeClr>
                </a:solidFill>
              </a:rPr>
              <a:t>Cevabınızın</a:t>
            </a:r>
            <a:r>
              <a:rPr lang="en-US" sz="1600" dirty="0">
                <a:solidFill>
                  <a:schemeClr val="tx1">
                    <a:lumMod val="85000"/>
                    <a:lumOff val="15000"/>
                  </a:schemeClr>
                </a:solidFill>
              </a:rPr>
              <a:t> </a:t>
            </a:r>
            <a:r>
              <a:rPr lang="en-US" sz="1600" dirty="0" err="1">
                <a:solidFill>
                  <a:schemeClr val="tx1">
                    <a:lumMod val="85000"/>
                    <a:lumOff val="15000"/>
                  </a:schemeClr>
                </a:solidFill>
              </a:rPr>
              <a:t>başlangıcını</a:t>
            </a:r>
            <a:r>
              <a:rPr lang="en-US" sz="1600" dirty="0">
                <a:solidFill>
                  <a:schemeClr val="tx1">
                    <a:lumMod val="85000"/>
                    <a:lumOff val="15000"/>
                  </a:schemeClr>
                </a:solidFill>
              </a:rPr>
              <a:t> </a:t>
            </a:r>
            <a:r>
              <a:rPr lang="en-US" sz="1600" dirty="0" err="1">
                <a:solidFill>
                  <a:schemeClr val="tx1">
                    <a:lumMod val="85000"/>
                    <a:lumOff val="15000"/>
                  </a:schemeClr>
                </a:solidFill>
              </a:rPr>
              <a:t>geçer</a:t>
            </a:r>
            <a:r>
              <a:rPr lang="en-US" sz="1600" dirty="0">
                <a:solidFill>
                  <a:schemeClr val="tx1">
                    <a:lumMod val="85000"/>
                    <a:lumOff val="15000"/>
                  </a:schemeClr>
                </a:solidFill>
              </a:rPr>
              <a:t> </a:t>
            </a:r>
            <a:r>
              <a:rPr lang="en-US" sz="1600" dirty="0" err="1">
                <a:solidFill>
                  <a:schemeClr val="tx1">
                    <a:lumMod val="85000"/>
                    <a:lumOff val="15000"/>
                  </a:schemeClr>
                </a:solidFill>
              </a:rPr>
              <a:t>geçmez</a:t>
            </a:r>
            <a:r>
              <a:rPr lang="en-US" sz="1600" dirty="0">
                <a:solidFill>
                  <a:schemeClr val="tx1">
                    <a:lumMod val="85000"/>
                    <a:lumOff val="15000"/>
                  </a:schemeClr>
                </a:solidFill>
              </a:rPr>
              <a:t> </a:t>
            </a:r>
            <a:r>
              <a:rPr lang="en-US" sz="1600" dirty="0" err="1">
                <a:solidFill>
                  <a:schemeClr val="tx1">
                    <a:lumMod val="85000"/>
                    <a:lumOff val="15000"/>
                  </a:schemeClr>
                </a:solidFill>
              </a:rPr>
              <a:t>diğer</a:t>
            </a:r>
            <a:r>
              <a:rPr lang="en-US" sz="1600" dirty="0">
                <a:solidFill>
                  <a:schemeClr val="tx1">
                    <a:lumMod val="85000"/>
                    <a:lumOff val="15000"/>
                  </a:schemeClr>
                </a:solidFill>
              </a:rPr>
              <a:t> </a:t>
            </a:r>
            <a:r>
              <a:rPr lang="en-US" sz="1600" dirty="0" err="1">
                <a:solidFill>
                  <a:schemeClr val="tx1">
                    <a:lumMod val="85000"/>
                    <a:lumOff val="15000"/>
                  </a:schemeClr>
                </a:solidFill>
              </a:rPr>
              <a:t>panelistlerle</a:t>
            </a:r>
            <a:r>
              <a:rPr lang="en-US" sz="1600" dirty="0">
                <a:solidFill>
                  <a:schemeClr val="tx1">
                    <a:lumMod val="85000"/>
                    <a:lumOff val="15000"/>
                  </a:schemeClr>
                </a:solidFill>
              </a:rPr>
              <a:t> </a:t>
            </a:r>
            <a:r>
              <a:rPr lang="en-US" sz="1600" dirty="0" err="1">
                <a:solidFill>
                  <a:schemeClr val="tx1">
                    <a:lumMod val="85000"/>
                    <a:lumOff val="15000"/>
                  </a:schemeClr>
                </a:solidFill>
              </a:rPr>
              <a:t>göz</a:t>
            </a:r>
            <a:r>
              <a:rPr lang="en-US" sz="1600" dirty="0">
                <a:solidFill>
                  <a:schemeClr val="tx1">
                    <a:lumMod val="85000"/>
                    <a:lumOff val="15000"/>
                  </a:schemeClr>
                </a:solidFill>
              </a:rPr>
              <a:t> </a:t>
            </a:r>
            <a:r>
              <a:rPr lang="en-US" sz="1600" dirty="0" err="1">
                <a:solidFill>
                  <a:schemeClr val="tx1">
                    <a:lumMod val="85000"/>
                    <a:lumOff val="15000"/>
                  </a:schemeClr>
                </a:solidFill>
              </a:rPr>
              <a:t>teması</a:t>
            </a:r>
            <a:r>
              <a:rPr lang="en-US" sz="1600" dirty="0">
                <a:solidFill>
                  <a:schemeClr val="tx1">
                    <a:lumMod val="85000"/>
                    <a:lumOff val="15000"/>
                  </a:schemeClr>
                </a:solidFill>
              </a:rPr>
              <a:t> </a:t>
            </a:r>
            <a:r>
              <a:rPr lang="en-US" sz="1600" dirty="0" err="1">
                <a:solidFill>
                  <a:schemeClr val="tx1">
                    <a:lumMod val="85000"/>
                    <a:lumOff val="15000"/>
                  </a:schemeClr>
                </a:solidFill>
              </a:rPr>
              <a:t>kurun</a:t>
            </a:r>
            <a:r>
              <a:rPr lang="en-US" sz="1600" dirty="0">
                <a:solidFill>
                  <a:schemeClr val="tx1">
                    <a:lumMod val="85000"/>
                    <a:lumOff val="15000"/>
                  </a:schemeClr>
                </a:solidFill>
              </a:rPr>
              <a:t>.</a:t>
            </a:r>
          </a:p>
          <a:p>
            <a:pPr algn="just"/>
            <a:r>
              <a:rPr lang="en-US" sz="1600" dirty="0">
                <a:solidFill>
                  <a:schemeClr val="tx1">
                    <a:lumMod val="85000"/>
                    <a:lumOff val="15000"/>
                  </a:schemeClr>
                </a:solidFill>
              </a:rPr>
              <a:t> .</a:t>
            </a:r>
            <a:endParaRPr lang="en-US" sz="1600" dirty="0">
              <a:solidFill>
                <a:schemeClr val="tx1">
                  <a:lumMod val="85000"/>
                  <a:lumOff val="15000"/>
                </a:schemeClr>
              </a:solidFill>
              <a:cs typeface="Calibri"/>
            </a:endParaRPr>
          </a:p>
        </p:txBody>
      </p:sp>
      <p:sp>
        <p:nvSpPr>
          <p:cNvPr id="9" name="Dikdörtgen 8">
            <a:hlinkClick r:id="rId4" action="ppaction://hlinksldjump"/>
          </p:cNvPr>
          <p:cNvSpPr/>
          <p:nvPr/>
        </p:nvSpPr>
        <p:spPr>
          <a:xfrm>
            <a:off x="3652661" y="5352975"/>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34577564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5541C76D7D76445B44A434C16A96F1D" ma:contentTypeVersion="15" ma:contentTypeDescription="Yeni belge oluşturun." ma:contentTypeScope="" ma:versionID="e755121b9a7b2c0166be791d38771797">
  <xsd:schema xmlns:xsd="http://www.w3.org/2001/XMLSchema" xmlns:xs="http://www.w3.org/2001/XMLSchema" xmlns:p="http://schemas.microsoft.com/office/2006/metadata/properties" xmlns:ns2="72be5b5a-edf9-47fd-87ae-f9ff4fec8342" xmlns:ns3="87332542-8346-40c0-be8f-4253017e162d" targetNamespace="http://schemas.microsoft.com/office/2006/metadata/properties" ma:root="true" ma:fieldsID="e51d9cdf5eea22bf07e25f0d33190316" ns2:_="" ns3:_="">
    <xsd:import namespace="72be5b5a-edf9-47fd-87ae-f9ff4fec8342"/>
    <xsd:import namespace="87332542-8346-40c0-be8f-4253017e16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be5b5a-edf9-47fd-87ae-f9ff4fec83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Resim Etiketleri" ma:readOnly="false" ma:fieldId="{5cf76f15-5ced-4ddc-b409-7134ff3c332f}" ma:taxonomyMulti="true" ma:sspId="5654e3e1-e175-49fc-9e74-40d92266e9c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7332542-8346-40c0-be8f-4253017e162d" elementFormDefault="qualified">
    <xsd:import namespace="http://schemas.microsoft.com/office/2006/documentManagement/types"/>
    <xsd:import namespace="http://schemas.microsoft.com/office/infopath/2007/PartnerControls"/>
    <xsd:element name="SharedWithUsers" ma:index="16"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Ayrıntıları ile Paylaşıldı" ma:internalName="SharedWithDetails" ma:readOnly="true">
      <xsd:simpleType>
        <xsd:restriction base="dms:Note">
          <xsd:maxLength value="255"/>
        </xsd:restriction>
      </xsd:simpleType>
    </xsd:element>
    <xsd:element name="TaxCatchAll" ma:index="22" nillable="true" ma:displayName="Taxonomy Catch All Column" ma:hidden="true" ma:list="{c6a9c9ea-6fd1-4afb-88eb-caf8891f83fa}" ma:internalName="TaxCatchAll" ma:showField="CatchAllData" ma:web="87332542-8346-40c0-be8f-4253017e16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7332542-8346-40c0-be8f-4253017e162d" xsi:nil="true"/>
    <lcf76f155ced4ddcb4097134ff3c332f xmlns="72be5b5a-edf9-47fd-87ae-f9ff4fec834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EA5B77A-13AA-47D9-AAE7-2DB642575DE5}"/>
</file>

<file path=customXml/itemProps2.xml><?xml version="1.0" encoding="utf-8"?>
<ds:datastoreItem xmlns:ds="http://schemas.openxmlformats.org/officeDocument/2006/customXml" ds:itemID="{E1AD9FAD-4226-48D4-9A34-F137C0653EA7}">
  <ds:schemaRefs>
    <ds:schemaRef ds:uri="http://schemas.microsoft.com/sharepoint/v3/contenttype/forms"/>
  </ds:schemaRefs>
</ds:datastoreItem>
</file>

<file path=customXml/itemProps3.xml><?xml version="1.0" encoding="utf-8"?>
<ds:datastoreItem xmlns:ds="http://schemas.openxmlformats.org/officeDocument/2006/customXml" ds:itemID="{CC5D026D-B3AB-4EE8-B6FE-1820FF5CA9A9}">
  <ds:schemaRefs>
    <ds:schemaRef ds:uri="http://schemas.microsoft.com/office/2006/metadata/properties"/>
    <ds:schemaRef ds:uri="http://purl.org/dc/dcmitype/"/>
    <ds:schemaRef ds:uri="http://schemas.microsoft.com/office/2006/documentManagement/types"/>
    <ds:schemaRef ds:uri="http://purl.org/dc/elements/1.1/"/>
    <ds:schemaRef ds:uri="http://purl.org/dc/terms/"/>
    <ds:schemaRef ds:uri="http://schemas.microsoft.com/office/infopath/2007/PartnerControls"/>
    <ds:schemaRef ds:uri="87332542-8346-40c0-be8f-4253017e162d"/>
    <ds:schemaRef ds:uri="http://schemas.openxmlformats.org/package/2006/metadata/core-properties"/>
    <ds:schemaRef ds:uri="72be5b5a-edf9-47fd-87ae-f9ff4fec834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160</TotalTime>
  <Words>916</Words>
  <Application>Microsoft Office PowerPoint</Application>
  <PresentationFormat>Geniş ekran</PresentationFormat>
  <Paragraphs>151</Paragraphs>
  <Slides>16</Slides>
  <Notes>16</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Calibri Light</vt:lpstr>
      <vt:lpstr>Office Theme</vt:lpstr>
      <vt:lpstr>PowerPoint Sunusu</vt:lpstr>
      <vt:lpstr>Panel mülakatı nedir? </vt:lpstr>
      <vt:lpstr>Başlamadan Önce</vt:lpstr>
      <vt:lpstr>Başarılı bir Panel Mülakatının İpuçları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Panel Mülakatı Örnek Soruları</vt:lpstr>
      <vt:lpstr>Başarılı Panel Mülakatı</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Mustafa</dc:creator>
  <cp:lastModifiedBy>Mustafa DÖNMEZ</cp:lastModifiedBy>
  <cp:revision>159</cp:revision>
  <dcterms:created xsi:type="dcterms:W3CDTF">2021-12-02T19:08:47Z</dcterms:created>
  <dcterms:modified xsi:type="dcterms:W3CDTF">2022-11-09T06:22:26Z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0x010100C5541C76D7D76445B44A434C16A96F1D</vt:lpwstr>
  </property>
  <property fmtid="{D5CDD505-2E9C-101B-9397-08002B2CF9AE}" pid="3" name="MediaServiceImageTags">
    <vt:lpwstr/>
  </property>
</Properties>
</file>