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7" r:id="rId7"/>
    <p:sldId id="260" r:id="rId8"/>
    <p:sldId id="261" r:id="rId9"/>
    <p:sldId id="266" r:id="rId10"/>
    <p:sldId id="273" r:id="rId11"/>
    <p:sldId id="272" r:id="rId12"/>
    <p:sldId id="271" r:id="rId13"/>
    <p:sldId id="274" r:id="rId14"/>
    <p:sldId id="270" r:id="rId15"/>
    <p:sldId id="267" r:id="rId16"/>
    <p:sldId id="269" r:id="rId17"/>
    <p:sldId id="275" r:id="rId18"/>
    <p:sldId id="277" r:id="rId19"/>
    <p:sldId id="278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BBA"/>
    <a:srgbClr val="E23189"/>
    <a:srgbClr val="EEB922"/>
    <a:srgbClr val="6B2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1F3DD-4CAD-4053-AE98-3B25D4FD3DE8}" v="312" dt="2022-10-03T19:39:48.085"/>
    <p1510:client id="{560D6E0D-1B26-4224-A930-754DCAE06D82}" v="254" dt="2022-10-06T19:28:45.806"/>
    <p1510:client id="{94252A6B-7E4F-48F5-8CA7-C3E1FD698FC3}" v="29" dt="2022-10-07T06:54:47.763"/>
    <p1510:client id="{A69AD639-4874-E663-DE55-DB0FCDB1714B}" v="644" dt="2023-01-14T17:02:04.918"/>
    <p1510:client id="{C523A195-5044-1F52-4C5C-8C56D45DE113}" v="7749" dt="2023-01-12T20:24:05.054"/>
    <p1510:client id="{D5A727DF-C0A5-484F-B172-51186009D483}" v="3" dt="2022-10-06T19:35:15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69AD639-4874-E663-DE55-DB0FCDB1714B}"/>
    <pc:docChg chg="modSld">
      <pc:chgData name="" userId="" providerId="" clId="Web-{A69AD639-4874-E663-DE55-DB0FCDB1714B}" dt="2023-01-14T16:45:32.789" v="2" actId="20577"/>
      <pc:docMkLst>
        <pc:docMk/>
      </pc:docMkLst>
      <pc:sldChg chg="modSp">
        <pc:chgData name="" userId="" providerId="" clId="Web-{A69AD639-4874-E663-DE55-DB0FCDB1714B}" dt="2023-01-14T16:45:32.789" v="2" actId="20577"/>
        <pc:sldMkLst>
          <pc:docMk/>
          <pc:sldMk cId="929356117" sldId="256"/>
        </pc:sldMkLst>
        <pc:spChg chg="mod">
          <ac:chgData name="" userId="" providerId="" clId="Web-{A69AD639-4874-E663-DE55-DB0FCDB1714B}" dt="2023-01-14T16:45:32.789" v="2" actId="20577"/>
          <ac:spMkLst>
            <pc:docMk/>
            <pc:sldMk cId="929356117" sldId="256"/>
            <ac:spMk id="6" creationId="{00000000-0000-0000-0000-000000000000}"/>
          </ac:spMkLst>
        </pc:spChg>
      </pc:sldChg>
    </pc:docChg>
  </pc:docChgLst>
  <pc:docChgLst>
    <pc:chgData name="GAST Isil Kahya (IIMEM)" userId="S::kahya.isil_gmail.com#ext#@swimbildung.onmicrosoft.com::a55c240e-40c7-4c36-8ad2-5fd2f18327a0" providerId="AD" clId="Web-{1871F3DD-4CAD-4053-AE98-3B25D4FD3DE8}"/>
    <pc:docChg chg="modSld">
      <pc:chgData name="GAST Isil Kahya (IIMEM)" userId="S::kahya.isil_gmail.com#ext#@swimbildung.onmicrosoft.com::a55c240e-40c7-4c36-8ad2-5fd2f18327a0" providerId="AD" clId="Web-{1871F3DD-4CAD-4053-AE98-3B25D4FD3DE8}" dt="2022-10-03T19:39:46.444" v="182" actId="20577"/>
      <pc:docMkLst>
        <pc:docMk/>
      </pc:docMkLst>
      <pc:sldChg chg="modSp">
        <pc:chgData name="GAST Isil Kahya (IIMEM)" userId="S::kahya.isil_gmail.com#ext#@swimbildung.onmicrosoft.com::a55c240e-40c7-4c36-8ad2-5fd2f18327a0" providerId="AD" clId="Web-{1871F3DD-4CAD-4053-AE98-3B25D4FD3DE8}" dt="2022-10-03T19:23:50.865" v="4" actId="20577"/>
        <pc:sldMkLst>
          <pc:docMk/>
          <pc:sldMk cId="2479174276" sldId="260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23:50.865" v="4" actId="20577"/>
          <ac:spMkLst>
            <pc:docMk/>
            <pc:sldMk cId="2479174276" sldId="260"/>
            <ac:spMk id="6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30:59.176" v="36" actId="20577"/>
        <pc:sldMkLst>
          <pc:docMk/>
          <pc:sldMk cId="522013814" sldId="269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30:59.176" v="36" actId="20577"/>
          <ac:spMkLst>
            <pc:docMk/>
            <pc:sldMk cId="522013814" sldId="269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30:17.269" v="33" actId="20577"/>
        <pc:sldMkLst>
          <pc:docMk/>
          <pc:sldMk cId="4126022510" sldId="270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30:17.269" v="33" actId="20577"/>
          <ac:spMkLst>
            <pc:docMk/>
            <pc:sldMk cId="4126022510" sldId="270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26:46.715" v="20" actId="20577"/>
        <pc:sldMkLst>
          <pc:docMk/>
          <pc:sldMk cId="3457756401" sldId="271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26:46.715" v="20" actId="20577"/>
          <ac:spMkLst>
            <pc:docMk/>
            <pc:sldMk cId="3457756401" sldId="271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25:34.150" v="17" actId="20577"/>
        <pc:sldMkLst>
          <pc:docMk/>
          <pc:sldMk cId="3831364805" sldId="272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25:34.150" v="17" actId="20577"/>
          <ac:spMkLst>
            <pc:docMk/>
            <pc:sldMk cId="3831364805" sldId="272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25:10.977" v="6" actId="20577"/>
        <pc:sldMkLst>
          <pc:docMk/>
          <pc:sldMk cId="2949928175" sldId="273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25:10.977" v="6" actId="20577"/>
          <ac:spMkLst>
            <pc:docMk/>
            <pc:sldMk cId="2949928175" sldId="273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28:57.469" v="28" actId="20577"/>
        <pc:sldMkLst>
          <pc:docMk/>
          <pc:sldMk cId="1821539153" sldId="274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28:57.469" v="28" actId="20577"/>
          <ac:spMkLst>
            <pc:docMk/>
            <pc:sldMk cId="1821539153" sldId="274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33:35.010" v="40" actId="20577"/>
        <pc:sldMkLst>
          <pc:docMk/>
          <pc:sldMk cId="1838784430" sldId="276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33:35.010" v="40" actId="20577"/>
          <ac:spMkLst>
            <pc:docMk/>
            <pc:sldMk cId="1838784430" sldId="276"/>
            <ac:spMk id="6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1871F3DD-4CAD-4053-AE98-3B25D4FD3DE8}" dt="2022-10-03T19:39:46.444" v="182" actId="20577"/>
        <pc:sldMkLst>
          <pc:docMk/>
          <pc:sldMk cId="3504156457" sldId="277"/>
        </pc:sldMkLst>
        <pc:spChg chg="mod">
          <ac:chgData name="GAST Isil Kahya (IIMEM)" userId="S::kahya.isil_gmail.com#ext#@swimbildung.onmicrosoft.com::a55c240e-40c7-4c36-8ad2-5fd2f18327a0" providerId="AD" clId="Web-{1871F3DD-4CAD-4053-AE98-3B25D4FD3DE8}" dt="2022-10-03T19:39:46.444" v="182" actId="20577"/>
          <ac:spMkLst>
            <pc:docMk/>
            <pc:sldMk cId="3504156457" sldId="277"/>
            <ac:spMk id="6" creationId="{00000000-0000-0000-0000-000000000000}"/>
          </ac:spMkLst>
        </pc:spChg>
      </pc:sldChg>
    </pc:docChg>
  </pc:docChgLst>
  <pc:docChgLst>
    <pc:chgData name="GAST Isil Kahya (IIMEM)" userId="S::kahya.isil_gmail.com#ext#@swimbildung.onmicrosoft.com::a55c240e-40c7-4c36-8ad2-5fd2f18327a0" providerId="AD" clId="Web-{560D6E0D-1B26-4224-A930-754DCAE06D82}"/>
    <pc:docChg chg="delSld modSld">
      <pc:chgData name="GAST Isil Kahya (IIMEM)" userId="S::kahya.isil_gmail.com#ext#@swimbildung.onmicrosoft.com::a55c240e-40c7-4c36-8ad2-5fd2f18327a0" providerId="AD" clId="Web-{560D6E0D-1B26-4224-A930-754DCAE06D82}" dt="2022-10-06T19:28:45.806" v="149" actId="20577"/>
      <pc:docMkLst>
        <pc:docMk/>
      </pc:docMkLst>
      <pc:sldChg chg="modSp">
        <pc:chgData name="GAST Isil Kahya (IIMEM)" userId="S::kahya.isil_gmail.com#ext#@swimbildung.onmicrosoft.com::a55c240e-40c7-4c36-8ad2-5fd2f18327a0" providerId="AD" clId="Web-{560D6E0D-1B26-4224-A930-754DCAE06D82}" dt="2022-10-06T19:03:58.857" v="34" actId="20577"/>
        <pc:sldMkLst>
          <pc:docMk/>
          <pc:sldMk cId="4214647066" sldId="257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03:58.857" v="34" actId="20577"/>
          <ac:spMkLst>
            <pc:docMk/>
            <pc:sldMk cId="4214647066" sldId="257"/>
            <ac:spMk id="6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02:36.072" v="25" actId="20577"/>
        <pc:sldMkLst>
          <pc:docMk/>
          <pc:sldMk cId="2137332461" sldId="259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02:36.072" v="25" actId="20577"/>
          <ac:spMkLst>
            <pc:docMk/>
            <pc:sldMk cId="2137332461" sldId="259"/>
            <ac:spMk id="6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09:25.077" v="51" actId="14100"/>
        <pc:sldMkLst>
          <pc:docMk/>
          <pc:sldMk cId="820153627" sldId="266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09:25.077" v="51" actId="14100"/>
          <ac:spMkLst>
            <pc:docMk/>
            <pc:sldMk cId="820153627" sldId="266"/>
            <ac:spMk id="9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27:05.380" v="145" actId="20577"/>
        <pc:sldMkLst>
          <pc:docMk/>
          <pc:sldMk cId="1550759342" sldId="267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27:05.380" v="145" actId="20577"/>
          <ac:spMkLst>
            <pc:docMk/>
            <pc:sldMk cId="1550759342" sldId="267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18:29.291" v="95" actId="20577"/>
        <pc:sldMkLst>
          <pc:docMk/>
          <pc:sldMk cId="522013814" sldId="269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18:29.291" v="95" actId="20577"/>
          <ac:spMkLst>
            <pc:docMk/>
            <pc:sldMk cId="522013814" sldId="269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16:58.162" v="87" actId="20577"/>
        <pc:sldMkLst>
          <pc:docMk/>
          <pc:sldMk cId="4126022510" sldId="270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16:58.162" v="87" actId="20577"/>
          <ac:spMkLst>
            <pc:docMk/>
            <pc:sldMk cId="4126022510" sldId="270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11:48.084" v="53" actId="20577"/>
        <pc:sldMkLst>
          <pc:docMk/>
          <pc:sldMk cId="3457756401" sldId="271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11:48.084" v="53" actId="20577"/>
          <ac:spMkLst>
            <pc:docMk/>
            <pc:sldMk cId="3457756401" sldId="271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06:32.349" v="48" actId="20577"/>
        <pc:sldMkLst>
          <pc:docMk/>
          <pc:sldMk cId="2949928175" sldId="273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06:32.349" v="48" actId="20577"/>
          <ac:spMkLst>
            <pc:docMk/>
            <pc:sldMk cId="2949928175" sldId="273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15:49.252" v="73" actId="20577"/>
        <pc:sldMkLst>
          <pc:docMk/>
          <pc:sldMk cId="1821539153" sldId="274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15:49.252" v="73" actId="20577"/>
          <ac:spMkLst>
            <pc:docMk/>
            <pc:sldMk cId="1821539153" sldId="274"/>
            <ac:spMk id="2" creationId="{00000000-0000-0000-0000-000000000000}"/>
          </ac:spMkLst>
        </pc:spChg>
        <pc:spChg chg="mod">
          <ac:chgData name="GAST Isil Kahya (IIMEM)" userId="S::kahya.isil_gmail.com#ext#@swimbildung.onmicrosoft.com::a55c240e-40c7-4c36-8ad2-5fd2f18327a0" providerId="AD" clId="Web-{560D6E0D-1B26-4224-A930-754DCAE06D82}" dt="2022-10-06T19:15:38.345" v="71" actId="14100"/>
          <ac:spMkLst>
            <pc:docMk/>
            <pc:sldMk cId="1821539153" sldId="274"/>
            <ac:spMk id="8" creationId="{00000000-0000-0000-0000-000000000000}"/>
          </ac:spMkLst>
        </pc:spChg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26:27.706" v="142" actId="14100"/>
        <pc:sldMkLst>
          <pc:docMk/>
          <pc:sldMk cId="552594916" sldId="275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26:27.706" v="142" actId="14100"/>
          <ac:spMkLst>
            <pc:docMk/>
            <pc:sldMk cId="552594916" sldId="275"/>
            <ac:spMk id="8" creationId="{00000000-0000-0000-0000-000000000000}"/>
          </ac:spMkLst>
        </pc:spChg>
      </pc:sldChg>
      <pc:sldChg chg="del">
        <pc:chgData name="GAST Isil Kahya (IIMEM)" userId="S::kahya.isil_gmail.com#ext#@swimbildung.onmicrosoft.com::a55c240e-40c7-4c36-8ad2-5fd2f18327a0" providerId="AD" clId="Web-{560D6E0D-1B26-4224-A930-754DCAE06D82}" dt="2022-10-06T19:28:17.274" v="146"/>
        <pc:sldMkLst>
          <pc:docMk/>
          <pc:sldMk cId="1838784430" sldId="276"/>
        </pc:sldMkLst>
      </pc:sldChg>
      <pc:sldChg chg="modSp">
        <pc:chgData name="GAST Isil Kahya (IIMEM)" userId="S::kahya.isil_gmail.com#ext#@swimbildung.onmicrosoft.com::a55c240e-40c7-4c36-8ad2-5fd2f18327a0" providerId="AD" clId="Web-{560D6E0D-1B26-4224-A930-754DCAE06D82}" dt="2022-10-06T19:28:45.806" v="149" actId="20577"/>
        <pc:sldMkLst>
          <pc:docMk/>
          <pc:sldMk cId="2106079924" sldId="278"/>
        </pc:sldMkLst>
        <pc:spChg chg="mod">
          <ac:chgData name="GAST Isil Kahya (IIMEM)" userId="S::kahya.isil_gmail.com#ext#@swimbildung.onmicrosoft.com::a55c240e-40c7-4c36-8ad2-5fd2f18327a0" providerId="AD" clId="Web-{560D6E0D-1B26-4224-A930-754DCAE06D82}" dt="2022-10-06T19:28:45.806" v="149" actId="20577"/>
          <ac:spMkLst>
            <pc:docMk/>
            <pc:sldMk cId="2106079924" sldId="278"/>
            <ac:spMk id="6" creationId="{00000000-0000-0000-0000-000000000000}"/>
          </ac:spMkLst>
        </pc:spChg>
      </pc:sldChg>
    </pc:docChg>
  </pc:docChgLst>
  <pc:docChgLst>
    <pc:chgData clId="Web-{C523A195-5044-1F52-4C5C-8C56D45DE113}"/>
    <pc:docChg chg="modSld">
      <pc:chgData name="" userId="" providerId="" clId="Web-{C523A195-5044-1F52-4C5C-8C56D45DE113}" dt="2023-01-12T16:42:10.828" v="1" actId="20577"/>
      <pc:docMkLst>
        <pc:docMk/>
      </pc:docMkLst>
      <pc:sldChg chg="modSp">
        <pc:chgData name="" userId="" providerId="" clId="Web-{C523A195-5044-1F52-4C5C-8C56D45DE113}" dt="2023-01-12T16:42:10.828" v="1" actId="20577"/>
        <pc:sldMkLst>
          <pc:docMk/>
          <pc:sldMk cId="929356117" sldId="256"/>
        </pc:sldMkLst>
        <pc:spChg chg="mod">
          <ac:chgData name="" userId="" providerId="" clId="Web-{C523A195-5044-1F52-4C5C-8C56D45DE113}" dt="2023-01-12T16:42:10.828" v="1" actId="20577"/>
          <ac:spMkLst>
            <pc:docMk/>
            <pc:sldMk cId="929356117" sldId="256"/>
            <ac:spMk id="5" creationId="{00000000-0000-0000-0000-000000000000}"/>
          </ac:spMkLst>
        </pc:spChg>
      </pc:sldChg>
    </pc:docChg>
  </pc:docChgLst>
  <pc:docChgLst>
    <pc:chgData name="hartmann-nick@web.de" userId="S::urn:spo:guest#hartmann-nick@web.de::" providerId="AD" clId="Web-{C523A195-5044-1F52-4C5C-8C56D45DE113}"/>
    <pc:docChg chg="modSld">
      <pc:chgData name="hartmann-nick@web.de" userId="S::urn:spo:guest#hartmann-nick@web.de::" providerId="AD" clId="Web-{C523A195-5044-1F52-4C5C-8C56D45DE113}" dt="2023-01-12T20:24:05.054" v="4236" actId="20577"/>
      <pc:docMkLst>
        <pc:docMk/>
      </pc:docMkLst>
      <pc:sldChg chg="modSp">
        <pc:chgData name="hartmann-nick@web.de" userId="S::urn:spo:guest#hartmann-nick@web.de::" providerId="AD" clId="Web-{C523A195-5044-1F52-4C5C-8C56D45DE113}" dt="2023-01-12T17:17:19.889" v="533" actId="20577"/>
        <pc:sldMkLst>
          <pc:docMk/>
          <pc:sldMk cId="929356117" sldId="256"/>
        </pc:sldMkLst>
        <pc:spChg chg="mod">
          <ac:chgData name="hartmann-nick@web.de" userId="S::urn:spo:guest#hartmann-nick@web.de::" providerId="AD" clId="Web-{C523A195-5044-1F52-4C5C-8C56D45DE113}" dt="2023-01-12T16:51:45.286" v="26" actId="20577"/>
          <ac:spMkLst>
            <pc:docMk/>
            <pc:sldMk cId="929356117" sldId="256"/>
            <ac:spMk id="5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01:57.840" v="117" actId="20577"/>
          <ac:spMkLst>
            <pc:docMk/>
            <pc:sldMk cId="929356117" sldId="256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7:19.889" v="533" actId="20577"/>
          <ac:spMkLst>
            <pc:docMk/>
            <pc:sldMk cId="929356117" sldId="256"/>
            <ac:spMk id="7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7:12:20.175" v="523" actId="20577"/>
        <pc:sldMkLst>
          <pc:docMk/>
          <pc:sldMk cId="4214647066" sldId="257"/>
        </pc:sldMkLst>
        <pc:spChg chg="mod">
          <ac:chgData name="hartmann-nick@web.de" userId="S::urn:spo:guest#hartmann-nick@web.de::" providerId="AD" clId="Web-{C523A195-5044-1F52-4C5C-8C56D45DE113}" dt="2023-01-12T17:07:37.914" v="297" actId="20577"/>
          <ac:spMkLst>
            <pc:docMk/>
            <pc:sldMk cId="4214647066" sldId="257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1:57.189" v="515" actId="20577"/>
          <ac:spMkLst>
            <pc:docMk/>
            <pc:sldMk cId="4214647066" sldId="257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2:02.533" v="518" actId="20577"/>
          <ac:spMkLst>
            <pc:docMk/>
            <pc:sldMk cId="4214647066" sldId="257"/>
            <ac:spMk id="7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2:20.175" v="523" actId="20577"/>
          <ac:spMkLst>
            <pc:docMk/>
            <pc:sldMk cId="4214647066" sldId="257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7:17:09.045" v="530" actId="20577"/>
        <pc:sldMkLst>
          <pc:docMk/>
          <pc:sldMk cId="2137332461" sldId="259"/>
        </pc:sldMkLst>
        <pc:spChg chg="mod">
          <ac:chgData name="hartmann-nick@web.de" userId="S::urn:spo:guest#hartmann-nick@web.de::" providerId="AD" clId="Web-{C523A195-5044-1F52-4C5C-8C56D45DE113}" dt="2023-01-12T17:02:21.606" v="141" actId="20577"/>
          <ac:spMkLst>
            <pc:docMk/>
            <pc:sldMk cId="2137332461" sldId="259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07:07.288" v="288" actId="20577"/>
          <ac:spMkLst>
            <pc:docMk/>
            <pc:sldMk cId="2137332461" sldId="259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2:27.551" v="528" actId="20577"/>
          <ac:spMkLst>
            <pc:docMk/>
            <pc:sldMk cId="2137332461" sldId="259"/>
            <ac:spMk id="7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17:09.045" v="530" actId="20577"/>
          <ac:spMkLst>
            <pc:docMk/>
            <pc:sldMk cId="2137332461" sldId="259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7:29:35.243" v="1002" actId="1076"/>
        <pc:sldMkLst>
          <pc:docMk/>
          <pc:sldMk cId="2479174276" sldId="260"/>
        </pc:sldMkLst>
        <pc:spChg chg="mod">
          <ac:chgData name="hartmann-nick@web.de" userId="S::urn:spo:guest#hartmann-nick@web.de::" providerId="AD" clId="Web-{C523A195-5044-1F52-4C5C-8C56D45DE113}" dt="2023-01-12T17:18:16.703" v="572" actId="1076"/>
          <ac:spMkLst>
            <pc:docMk/>
            <pc:sldMk cId="2479174276" sldId="260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29:19.133" v="1000" actId="20577"/>
          <ac:spMkLst>
            <pc:docMk/>
            <pc:sldMk cId="2479174276" sldId="260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29:26.587" v="1001" actId="1076"/>
          <ac:spMkLst>
            <pc:docMk/>
            <pc:sldMk cId="2479174276" sldId="260"/>
            <ac:spMk id="7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29:35.243" v="1002" actId="1076"/>
          <ac:spMkLst>
            <pc:docMk/>
            <pc:sldMk cId="2479174276" sldId="260"/>
            <ac:spMk id="8" creationId="{00000000-0000-0000-0000-000000000000}"/>
          </ac:spMkLst>
        </pc:spChg>
        <pc:picChg chg="mod">
          <ac:chgData name="hartmann-nick@web.de" userId="S::urn:spo:guest#hartmann-nick@web.de::" providerId="AD" clId="Web-{C523A195-5044-1F52-4C5C-8C56D45DE113}" dt="2023-01-12T17:17:55.406" v="566" actId="1076"/>
          <ac:picMkLst>
            <pc:docMk/>
            <pc:sldMk cId="2479174276" sldId="260"/>
            <ac:picMk id="12" creationId="{00000000-0000-0000-0000-000000000000}"/>
          </ac:picMkLst>
        </pc:picChg>
      </pc:sldChg>
      <pc:sldChg chg="modSp">
        <pc:chgData name="hartmann-nick@web.de" userId="S::urn:spo:guest#hartmann-nick@web.de::" providerId="AD" clId="Web-{C523A195-5044-1F52-4C5C-8C56D45DE113}" dt="2023-01-12T19:10:56.409" v="1473" actId="20577"/>
        <pc:sldMkLst>
          <pc:docMk/>
          <pc:sldMk cId="4117909142" sldId="261"/>
        </pc:sldMkLst>
        <pc:spChg chg="mod">
          <ac:chgData name="hartmann-nick@web.de" userId="S::urn:spo:guest#hartmann-nick@web.de::" providerId="AD" clId="Web-{C523A195-5044-1F52-4C5C-8C56D45DE113}" dt="2023-01-12T19:03:55.832" v="1274" actId="1076"/>
          <ac:spMkLst>
            <pc:docMk/>
            <pc:sldMk cId="4117909142" sldId="261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02:56.393" v="1267" actId="1076"/>
          <ac:spMkLst>
            <pc:docMk/>
            <pc:sldMk cId="4117909142" sldId="261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1:50.061" v="1042" actId="20577"/>
          <ac:spMkLst>
            <pc:docMk/>
            <pc:sldMk cId="4117909142" sldId="261"/>
            <ac:spMk id="10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06:22.727" v="1327" actId="20577"/>
          <ac:spMkLst>
            <pc:docMk/>
            <pc:sldMk cId="4117909142" sldId="261"/>
            <ac:spMk id="11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0:37.018" v="1468" actId="20577"/>
          <ac:spMkLst>
            <pc:docMk/>
            <pc:sldMk cId="4117909142" sldId="261"/>
            <ac:spMk id="1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0:56.409" v="1473" actId="20577"/>
          <ac:spMkLst>
            <pc:docMk/>
            <pc:sldMk cId="4117909142" sldId="261"/>
            <ac:spMk id="1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0:39.096" v="1470" actId="20577"/>
          <ac:spMkLst>
            <pc:docMk/>
            <pc:sldMk cId="4117909142" sldId="261"/>
            <ac:spMk id="14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7:34.355" v="1101" actId="20577"/>
          <ac:spMkLst>
            <pc:docMk/>
            <pc:sldMk cId="4117909142" sldId="261"/>
            <ac:spMk id="15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7:40.917" v="1111" actId="20577"/>
          <ac:spMkLst>
            <pc:docMk/>
            <pc:sldMk cId="4117909142" sldId="261"/>
            <ac:spMk id="1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7:58.730" v="1122" actId="20577"/>
          <ac:spMkLst>
            <pc:docMk/>
            <pc:sldMk cId="4117909142" sldId="261"/>
            <ac:spMk id="17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8:35.575" v="1139" actId="20577"/>
          <ac:spMkLst>
            <pc:docMk/>
            <pc:sldMk cId="4117909142" sldId="261"/>
            <ac:spMk id="18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7:00.025" v="1082" actId="20577"/>
          <ac:spMkLst>
            <pc:docMk/>
            <pc:sldMk cId="4117909142" sldId="261"/>
            <ac:spMk id="19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7:38:54.201" v="1153" actId="20577"/>
          <ac:spMkLst>
            <pc:docMk/>
            <pc:sldMk cId="4117909142" sldId="261"/>
            <ac:spMk id="20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09:26.688" v="1457" actId="20577"/>
        <pc:sldMkLst>
          <pc:docMk/>
          <pc:sldMk cId="820153627" sldId="266"/>
        </pc:sldMkLst>
        <pc:spChg chg="mod">
          <ac:chgData name="hartmann-nick@web.de" userId="S::urn:spo:guest#hartmann-nick@web.de::" providerId="AD" clId="Web-{C523A195-5044-1F52-4C5C-8C56D45DE113}" dt="2023-01-12T19:06:39.603" v="1337" actId="20577"/>
          <ac:spMkLst>
            <pc:docMk/>
            <pc:sldMk cId="820153627" sldId="266"/>
            <ac:spMk id="8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09:26.688" v="1457" actId="20577"/>
          <ac:spMkLst>
            <pc:docMk/>
            <pc:sldMk cId="820153627" sldId="266"/>
            <ac:spMk id="9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58:27.179" v="3167" actId="20577"/>
        <pc:sldMkLst>
          <pc:docMk/>
          <pc:sldMk cId="1550759342" sldId="267"/>
        </pc:sldMkLst>
        <pc:spChg chg="mod">
          <ac:chgData name="hartmann-nick@web.de" userId="S::urn:spo:guest#hartmann-nick@web.de::" providerId="AD" clId="Web-{C523A195-5044-1F52-4C5C-8C56D45DE113}" dt="2023-01-12T19:53:27.468" v="2996" actId="20577"/>
          <ac:spMkLst>
            <pc:docMk/>
            <pc:sldMk cId="1550759342" sldId="267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58:27.179" v="3167" actId="20577"/>
          <ac:spMkLst>
            <pc:docMk/>
            <pc:sldMk cId="1550759342" sldId="267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20:04:47.487" v="3500" actId="20577"/>
        <pc:sldMkLst>
          <pc:docMk/>
          <pc:sldMk cId="522013814" sldId="269"/>
        </pc:sldMkLst>
        <pc:spChg chg="mod">
          <ac:chgData name="hartmann-nick@web.de" userId="S::urn:spo:guest#hartmann-nick@web.de::" providerId="AD" clId="Web-{C523A195-5044-1F52-4C5C-8C56D45DE113}" dt="2023-01-12T19:58:54.415" v="3172" actId="1076"/>
          <ac:spMkLst>
            <pc:docMk/>
            <pc:sldMk cId="522013814" sldId="269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04:47.487" v="3500" actId="20577"/>
          <ac:spMkLst>
            <pc:docMk/>
            <pc:sldMk cId="522013814" sldId="269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53:07.889" v="2985" actId="20577"/>
        <pc:sldMkLst>
          <pc:docMk/>
          <pc:sldMk cId="4126022510" sldId="270"/>
        </pc:sldMkLst>
        <pc:spChg chg="mod">
          <ac:chgData name="hartmann-nick@web.de" userId="S::urn:spo:guest#hartmann-nick@web.de::" providerId="AD" clId="Web-{C523A195-5044-1F52-4C5C-8C56D45DE113}" dt="2023-01-12T19:47:02.097" v="2720" actId="1076"/>
          <ac:spMkLst>
            <pc:docMk/>
            <pc:sldMk cId="4126022510" sldId="270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53:07.889" v="2985" actId="20577"/>
          <ac:spMkLst>
            <pc:docMk/>
            <pc:sldMk cId="4126022510" sldId="270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53:00.014" v="2982" actId="20577"/>
          <ac:spMkLst>
            <pc:docMk/>
            <pc:sldMk cId="4126022510" sldId="270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39:25.287" v="2393" actId="20577"/>
        <pc:sldMkLst>
          <pc:docMk/>
          <pc:sldMk cId="3457756401" sldId="271"/>
        </pc:sldMkLst>
        <pc:spChg chg="mod">
          <ac:chgData name="hartmann-nick@web.de" userId="S::urn:spo:guest#hartmann-nick@web.de::" providerId="AD" clId="Web-{C523A195-5044-1F52-4C5C-8C56D45DE113}" dt="2023-01-12T19:22:54.754" v="1872" actId="20577"/>
          <ac:spMkLst>
            <pc:docMk/>
            <pc:sldMk cId="3457756401" sldId="271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39:25.287" v="2393" actId="20577"/>
          <ac:spMkLst>
            <pc:docMk/>
            <pc:sldMk cId="3457756401" sldId="271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36:19.311" v="2317" actId="20577"/>
          <ac:spMkLst>
            <pc:docMk/>
            <pc:sldMk cId="3457756401" sldId="271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22:39.722" v="1867" actId="20577"/>
        <pc:sldMkLst>
          <pc:docMk/>
          <pc:sldMk cId="3831364805" sldId="272"/>
        </pc:sldMkLst>
        <pc:spChg chg="mod">
          <ac:chgData name="hartmann-nick@web.de" userId="S::urn:spo:guest#hartmann-nick@web.de::" providerId="AD" clId="Web-{C523A195-5044-1F52-4C5C-8C56D45DE113}" dt="2023-01-12T19:15:34.105" v="1640" actId="20577"/>
          <ac:spMkLst>
            <pc:docMk/>
            <pc:sldMk cId="3831364805" sldId="272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5:06.948" v="1630" actId="20577"/>
          <ac:spMkLst>
            <pc:docMk/>
            <pc:sldMk cId="3831364805" sldId="272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22:39.722" v="1867" actId="20577"/>
          <ac:spMkLst>
            <pc:docMk/>
            <pc:sldMk cId="3831364805" sldId="272"/>
            <ac:spMk id="8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5:22.620" v="1636" actId="20577"/>
          <ac:spMkLst>
            <pc:docMk/>
            <pc:sldMk cId="3831364805" sldId="272"/>
            <ac:spMk id="9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15:40.823" v="1642" actId="20577"/>
        <pc:sldMkLst>
          <pc:docMk/>
          <pc:sldMk cId="2949928175" sldId="273"/>
        </pc:sldMkLst>
        <pc:spChg chg="mod">
          <ac:chgData name="hartmann-nick@web.de" userId="S::urn:spo:guest#hartmann-nick@web.de::" providerId="AD" clId="Web-{C523A195-5044-1F52-4C5C-8C56D45DE113}" dt="2023-01-12T19:15:40.823" v="1642" actId="20577"/>
          <ac:spMkLst>
            <pc:docMk/>
            <pc:sldMk cId="2949928175" sldId="273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4:56.760" v="1622" actId="20577"/>
          <ac:spMkLst>
            <pc:docMk/>
            <pc:sldMk cId="2949928175" sldId="273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14:48.963" v="1612" actId="20577"/>
          <ac:spMkLst>
            <pc:docMk/>
            <pc:sldMk cId="2949928175" sldId="273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19:46:35.784" v="2712" actId="20577"/>
        <pc:sldMkLst>
          <pc:docMk/>
          <pc:sldMk cId="1821539153" sldId="274"/>
        </pc:sldMkLst>
        <pc:spChg chg="mod">
          <ac:chgData name="hartmann-nick@web.de" userId="S::urn:spo:guest#hartmann-nick@web.de::" providerId="AD" clId="Web-{C523A195-5044-1F52-4C5C-8C56D45DE113}" dt="2023-01-12T19:37:57.347" v="2329" actId="20577"/>
          <ac:spMkLst>
            <pc:docMk/>
            <pc:sldMk cId="1821539153" sldId="274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39:13.724" v="2385" actId="20577"/>
          <ac:spMkLst>
            <pc:docMk/>
            <pc:sldMk cId="1821539153" sldId="274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19:46:35.784" v="2712" actId="20577"/>
          <ac:spMkLst>
            <pc:docMk/>
            <pc:sldMk cId="1821539153" sldId="274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20:10:22.157" v="3744" actId="20577"/>
        <pc:sldMkLst>
          <pc:docMk/>
          <pc:sldMk cId="552594916" sldId="275"/>
        </pc:sldMkLst>
        <pc:spChg chg="mod">
          <ac:chgData name="hartmann-nick@web.de" userId="S::urn:spo:guest#hartmann-nick@web.de::" providerId="AD" clId="Web-{C523A195-5044-1F52-4C5C-8C56D45DE113}" dt="2023-01-12T20:05:36.019" v="3515" actId="1076"/>
          <ac:spMkLst>
            <pc:docMk/>
            <pc:sldMk cId="552594916" sldId="275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10:22.157" v="3744" actId="20577"/>
          <ac:spMkLst>
            <pc:docMk/>
            <pc:sldMk cId="552594916" sldId="275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10:13.985" v="3734" actId="20577"/>
          <ac:spMkLst>
            <pc:docMk/>
            <pc:sldMk cId="552594916" sldId="275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20:23:51.023" v="4233" actId="20577"/>
        <pc:sldMkLst>
          <pc:docMk/>
          <pc:sldMk cId="3504156457" sldId="277"/>
        </pc:sldMkLst>
        <pc:spChg chg="mod">
          <ac:chgData name="hartmann-nick@web.de" userId="S::urn:spo:guest#hartmann-nick@web.de::" providerId="AD" clId="Web-{C523A195-5044-1F52-4C5C-8C56D45DE113}" dt="2023-01-12T20:23:51.023" v="4233" actId="20577"/>
          <ac:spMkLst>
            <pc:docMk/>
            <pc:sldMk cId="3504156457" sldId="277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23:46.929" v="4232" actId="20577"/>
          <ac:spMkLst>
            <pc:docMk/>
            <pc:sldMk cId="3504156457" sldId="277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23:39.647" v="4227" actId="1076"/>
          <ac:spMkLst>
            <pc:docMk/>
            <pc:sldMk cId="3504156457" sldId="277"/>
            <ac:spMk id="9" creationId="{00000000-0000-0000-0000-000000000000}"/>
          </ac:spMkLst>
        </pc:spChg>
      </pc:sldChg>
      <pc:sldChg chg="modSp">
        <pc:chgData name="hartmann-nick@web.de" userId="S::urn:spo:guest#hartmann-nick@web.de::" providerId="AD" clId="Web-{C523A195-5044-1F52-4C5C-8C56D45DE113}" dt="2023-01-12T20:24:05.054" v="4236" actId="20577"/>
        <pc:sldMkLst>
          <pc:docMk/>
          <pc:sldMk cId="2106079924" sldId="278"/>
        </pc:sldMkLst>
        <pc:spChg chg="mod">
          <ac:chgData name="hartmann-nick@web.de" userId="S::urn:spo:guest#hartmann-nick@web.de::" providerId="AD" clId="Web-{C523A195-5044-1F52-4C5C-8C56D45DE113}" dt="2023-01-12T20:23:16.506" v="4218" actId="20577"/>
          <ac:spMkLst>
            <pc:docMk/>
            <pc:sldMk cId="2106079924" sldId="278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24:05.054" v="4236" actId="20577"/>
          <ac:spMkLst>
            <pc:docMk/>
            <pc:sldMk cId="2106079924" sldId="278"/>
            <ac:spMk id="6" creationId="{00000000-0000-0000-0000-000000000000}"/>
          </ac:spMkLst>
        </pc:spChg>
        <pc:spChg chg="mod">
          <ac:chgData name="hartmann-nick@web.de" userId="S::urn:spo:guest#hartmann-nick@web.de::" providerId="AD" clId="Web-{C523A195-5044-1F52-4C5C-8C56D45DE113}" dt="2023-01-12T20:23:31.538" v="4226" actId="20577"/>
          <ac:spMkLst>
            <pc:docMk/>
            <pc:sldMk cId="2106079924" sldId="278"/>
            <ac:spMk id="9" creationId="{00000000-0000-0000-0000-000000000000}"/>
          </ac:spMkLst>
        </pc:spChg>
      </pc:sldChg>
    </pc:docChg>
  </pc:docChgLst>
  <pc:docChgLst>
    <pc:chgData name="GAST Isil Kahya (IIMEM)" userId="S::kahya.isil_gmail.com#ext#@swimbildung.onmicrosoft.com::a55c240e-40c7-4c36-8ad2-5fd2f18327a0" providerId="AD" clId="Web-{D5A727DF-C0A5-484F-B172-51186009D483}"/>
    <pc:docChg chg="modSld">
      <pc:chgData name="GAST Isil Kahya (IIMEM)" userId="S::kahya.isil_gmail.com#ext#@swimbildung.onmicrosoft.com::a55c240e-40c7-4c36-8ad2-5fd2f18327a0" providerId="AD" clId="Web-{D5A727DF-C0A5-484F-B172-51186009D483}" dt="2022-10-06T19:35:09.250" v="1" actId="20577"/>
      <pc:docMkLst>
        <pc:docMk/>
      </pc:docMkLst>
      <pc:sldChg chg="modSp">
        <pc:chgData name="GAST Isil Kahya (IIMEM)" userId="S::kahya.isil_gmail.com#ext#@swimbildung.onmicrosoft.com::a55c240e-40c7-4c36-8ad2-5fd2f18327a0" providerId="AD" clId="Web-{D5A727DF-C0A5-484F-B172-51186009D483}" dt="2022-10-06T19:35:09.250" v="1" actId="20577"/>
        <pc:sldMkLst>
          <pc:docMk/>
          <pc:sldMk cId="3457756401" sldId="271"/>
        </pc:sldMkLst>
        <pc:spChg chg="mod">
          <ac:chgData name="GAST Isil Kahya (IIMEM)" userId="S::kahya.isil_gmail.com#ext#@swimbildung.onmicrosoft.com::a55c240e-40c7-4c36-8ad2-5fd2f18327a0" providerId="AD" clId="Web-{D5A727DF-C0A5-484F-B172-51186009D483}" dt="2022-10-06T19:35:09.250" v="1" actId="20577"/>
          <ac:spMkLst>
            <pc:docMk/>
            <pc:sldMk cId="3457756401" sldId="271"/>
            <ac:spMk id="8" creationId="{00000000-0000-0000-0000-000000000000}"/>
          </ac:spMkLst>
        </pc:spChg>
      </pc:sldChg>
    </pc:docChg>
  </pc:docChgLst>
  <pc:docChgLst>
    <pc:chgData name="hartmann-nick@web.de" userId="S::urn:spo:guest#hartmann-nick@web.de::" providerId="AD" clId="Web-{A69AD639-4874-E663-DE55-DB0FCDB1714B}"/>
    <pc:docChg chg="modSld">
      <pc:chgData name="hartmann-nick@web.de" userId="S::urn:spo:guest#hartmann-nick@web.de::" providerId="AD" clId="Web-{A69AD639-4874-E663-DE55-DB0FCDB1714B}" dt="2023-01-14T17:02:02.090" v="353" actId="20577"/>
      <pc:docMkLst>
        <pc:docMk/>
      </pc:docMkLst>
      <pc:sldChg chg="modSp">
        <pc:chgData name="hartmann-nick@web.de" userId="S::urn:spo:guest#hartmann-nick@web.de::" providerId="AD" clId="Web-{A69AD639-4874-E663-DE55-DB0FCDB1714B}" dt="2023-01-14T16:46:07.821" v="28" actId="14100"/>
        <pc:sldMkLst>
          <pc:docMk/>
          <pc:sldMk cId="929356117" sldId="256"/>
        </pc:sldMkLst>
        <pc:spChg chg="mod">
          <ac:chgData name="hartmann-nick@web.de" userId="S::urn:spo:guest#hartmann-nick@web.de::" providerId="AD" clId="Web-{A69AD639-4874-E663-DE55-DB0FCDB1714B}" dt="2023-01-14T16:46:07.821" v="28" actId="14100"/>
          <ac:spMkLst>
            <pc:docMk/>
            <pc:sldMk cId="929356117" sldId="256"/>
            <ac:spMk id="6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48:29.047" v="70" actId="20577"/>
        <pc:sldMkLst>
          <pc:docMk/>
          <pc:sldMk cId="4214647066" sldId="257"/>
        </pc:sldMkLst>
        <pc:spChg chg="mod">
          <ac:chgData name="hartmann-nick@web.de" userId="S::urn:spo:guest#hartmann-nick@web.de::" providerId="AD" clId="Web-{A69AD639-4874-E663-DE55-DB0FCDB1714B}" dt="2023-01-14T16:48:29.047" v="70" actId="20577"/>
          <ac:spMkLst>
            <pc:docMk/>
            <pc:sldMk cId="4214647066" sldId="257"/>
            <ac:spMk id="6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47:37.671" v="59" actId="20577"/>
        <pc:sldMkLst>
          <pc:docMk/>
          <pc:sldMk cId="2137332461" sldId="259"/>
        </pc:sldMkLst>
        <pc:spChg chg="mod">
          <ac:chgData name="hartmann-nick@web.de" userId="S::urn:spo:guest#hartmann-nick@web.de::" providerId="AD" clId="Web-{A69AD639-4874-E663-DE55-DB0FCDB1714B}" dt="2023-01-14T16:47:37.671" v="59" actId="20577"/>
          <ac:spMkLst>
            <pc:docMk/>
            <pc:sldMk cId="2137332461" sldId="259"/>
            <ac:spMk id="6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0:14.316" v="131" actId="20577"/>
        <pc:sldMkLst>
          <pc:docMk/>
          <pc:sldMk cId="2479174276" sldId="260"/>
        </pc:sldMkLst>
        <pc:spChg chg="mod">
          <ac:chgData name="hartmann-nick@web.de" userId="S::urn:spo:guest#hartmann-nick@web.de::" providerId="AD" clId="Web-{A69AD639-4874-E663-DE55-DB0FCDB1714B}" dt="2023-01-14T16:50:14.316" v="131" actId="20577"/>
          <ac:spMkLst>
            <pc:docMk/>
            <pc:sldMk cId="2479174276" sldId="260"/>
            <ac:spMk id="6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0:50.412" v="144" actId="20577"/>
        <pc:sldMkLst>
          <pc:docMk/>
          <pc:sldMk cId="4117909142" sldId="261"/>
        </pc:sldMkLst>
        <pc:spChg chg="mod">
          <ac:chgData name="hartmann-nick@web.de" userId="S::urn:spo:guest#hartmann-nick@web.de::" providerId="AD" clId="Web-{A69AD639-4874-E663-DE55-DB0FCDB1714B}" dt="2023-01-14T16:50:26.691" v="134" actId="20577"/>
          <ac:spMkLst>
            <pc:docMk/>
            <pc:sldMk cId="4117909142" sldId="261"/>
            <ac:spMk id="10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0:30.941" v="137" actId="20577"/>
          <ac:spMkLst>
            <pc:docMk/>
            <pc:sldMk cId="4117909142" sldId="261"/>
            <ac:spMk id="15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0:32.379" v="139" actId="20577"/>
          <ac:spMkLst>
            <pc:docMk/>
            <pc:sldMk cId="4117909142" sldId="261"/>
            <ac:spMk id="16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0:50.412" v="144" actId="20577"/>
          <ac:spMkLst>
            <pc:docMk/>
            <pc:sldMk cId="4117909142" sldId="261"/>
            <ac:spMk id="19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5:23.406" v="205" actId="1076"/>
        <pc:sldMkLst>
          <pc:docMk/>
          <pc:sldMk cId="820153627" sldId="266"/>
        </pc:sldMkLst>
        <pc:spChg chg="mod">
          <ac:chgData name="hartmann-nick@web.de" userId="S::urn:spo:guest#hartmann-nick@web.de::" providerId="AD" clId="Web-{A69AD639-4874-E663-DE55-DB0FCDB1714B}" dt="2023-01-14T16:55:22.219" v="204" actId="20577"/>
          <ac:spMkLst>
            <pc:docMk/>
            <pc:sldMk cId="820153627" sldId="266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4:00.732" v="160" actId="20577"/>
          <ac:spMkLst>
            <pc:docMk/>
            <pc:sldMk cId="820153627" sldId="266"/>
            <ac:spMk id="9" creationId="{00000000-0000-0000-0000-000000000000}"/>
          </ac:spMkLst>
        </pc:spChg>
        <pc:picChg chg="mod">
          <ac:chgData name="hartmann-nick@web.de" userId="S::urn:spo:guest#hartmann-nick@web.de::" providerId="AD" clId="Web-{A69AD639-4874-E663-DE55-DB0FCDB1714B}" dt="2023-01-14T16:55:23.406" v="205" actId="1076"/>
          <ac:picMkLst>
            <pc:docMk/>
            <pc:sldMk cId="820153627" sldId="266"/>
            <ac:picMk id="6" creationId="{00000000-0000-0000-0000-000000000000}"/>
          </ac:picMkLst>
        </pc:picChg>
      </pc:sldChg>
      <pc:sldChg chg="modSp">
        <pc:chgData name="hartmann-nick@web.de" userId="S::urn:spo:guest#hartmann-nick@web.de::" providerId="AD" clId="Web-{A69AD639-4874-E663-DE55-DB0FCDB1714B}" dt="2023-01-14T16:59:06.147" v="287" actId="20577"/>
        <pc:sldMkLst>
          <pc:docMk/>
          <pc:sldMk cId="1550759342" sldId="267"/>
        </pc:sldMkLst>
        <pc:spChg chg="mod">
          <ac:chgData name="hartmann-nick@web.de" userId="S::urn:spo:guest#hartmann-nick@web.de::" providerId="AD" clId="Web-{A69AD639-4874-E663-DE55-DB0FCDB1714B}" dt="2023-01-14T16:59:06.147" v="287" actId="20577"/>
          <ac:spMkLst>
            <pc:docMk/>
            <pc:sldMk cId="1550759342" sldId="267"/>
            <ac:spMk id="3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7:00:13.352" v="313" actId="20577"/>
        <pc:sldMkLst>
          <pc:docMk/>
          <pc:sldMk cId="522013814" sldId="269"/>
        </pc:sldMkLst>
        <pc:spChg chg="mod">
          <ac:chgData name="hartmann-nick@web.de" userId="S::urn:spo:guest#hartmann-nick@web.de::" providerId="AD" clId="Web-{A69AD639-4874-E663-DE55-DB0FCDB1714B}" dt="2023-01-14T17:00:13.352" v="313" actId="20577"/>
          <ac:spMkLst>
            <pc:docMk/>
            <pc:sldMk cId="522013814" sldId="269"/>
            <ac:spMk id="3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7:00:06.477" v="308" actId="20577"/>
          <ac:spMkLst>
            <pc:docMk/>
            <pc:sldMk cId="522013814" sldId="269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8:45.646" v="269" actId="20577"/>
        <pc:sldMkLst>
          <pc:docMk/>
          <pc:sldMk cId="4126022510" sldId="270"/>
        </pc:sldMkLst>
        <pc:spChg chg="mod">
          <ac:chgData name="hartmann-nick@web.de" userId="S::urn:spo:guest#hartmann-nick@web.de::" providerId="AD" clId="Web-{A69AD639-4874-E663-DE55-DB0FCDB1714B}" dt="2023-01-14T16:57:57.739" v="256" actId="20577"/>
          <ac:spMkLst>
            <pc:docMk/>
            <pc:sldMk cId="4126022510" sldId="270"/>
            <ac:spMk id="2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8:45.646" v="269" actId="20577"/>
          <ac:spMkLst>
            <pc:docMk/>
            <pc:sldMk cId="4126022510" sldId="270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7:04.831" v="241" actId="20577"/>
        <pc:sldMkLst>
          <pc:docMk/>
          <pc:sldMk cId="3457756401" sldId="271"/>
        </pc:sldMkLst>
        <pc:spChg chg="mod">
          <ac:chgData name="hartmann-nick@web.de" userId="S::urn:spo:guest#hartmann-nick@web.de::" providerId="AD" clId="Web-{A69AD639-4874-E663-DE55-DB0FCDB1714B}" dt="2023-01-14T16:57:04.831" v="241" actId="20577"/>
          <ac:spMkLst>
            <pc:docMk/>
            <pc:sldMk cId="3457756401" sldId="271"/>
            <ac:spMk id="8" creationId="{00000000-0000-0000-0000-000000000000}"/>
          </ac:spMkLst>
        </pc:spChg>
      </pc:sldChg>
      <pc:sldChg chg="addSp delSp modSp">
        <pc:chgData name="hartmann-nick@web.de" userId="S::urn:spo:guest#hartmann-nick@web.de::" providerId="AD" clId="Web-{A69AD639-4874-E663-DE55-DB0FCDB1714B}" dt="2023-01-14T16:56:13.048" v="220" actId="20577"/>
        <pc:sldMkLst>
          <pc:docMk/>
          <pc:sldMk cId="3831364805" sldId="272"/>
        </pc:sldMkLst>
        <pc:spChg chg="add del mod">
          <ac:chgData name="hartmann-nick@web.de" userId="S::urn:spo:guest#hartmann-nick@web.de::" providerId="AD" clId="Web-{A69AD639-4874-E663-DE55-DB0FCDB1714B}" dt="2023-01-14T16:56:13.048" v="220" actId="20577"/>
          <ac:spMkLst>
            <pc:docMk/>
            <pc:sldMk cId="3831364805" sldId="272"/>
            <ac:spMk id="8" creationId="{00000000-0000-0000-0000-000000000000}"/>
          </ac:spMkLst>
        </pc:spChg>
        <pc:spChg chg="mod">
          <ac:chgData name="hartmann-nick@web.de" userId="S::urn:spo:guest#hartmann-nick@web.de::" providerId="AD" clId="Web-{A69AD639-4874-E663-DE55-DB0FCDB1714B}" dt="2023-01-14T16:55:39.313" v="207" actId="20577"/>
          <ac:spMkLst>
            <pc:docMk/>
            <pc:sldMk cId="3831364805" sldId="272"/>
            <ac:spMk id="9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4:26.373" v="167" actId="20577"/>
        <pc:sldMkLst>
          <pc:docMk/>
          <pc:sldMk cId="2949928175" sldId="273"/>
        </pc:sldMkLst>
        <pc:spChg chg="mod">
          <ac:chgData name="hartmann-nick@web.de" userId="S::urn:spo:guest#hartmann-nick@web.de::" providerId="AD" clId="Web-{A69AD639-4874-E663-DE55-DB0FCDB1714B}" dt="2023-01-14T16:54:26.373" v="167" actId="20577"/>
          <ac:spMkLst>
            <pc:docMk/>
            <pc:sldMk cId="2949928175" sldId="273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6:57:51.426" v="254" actId="20577"/>
        <pc:sldMkLst>
          <pc:docMk/>
          <pc:sldMk cId="1821539153" sldId="274"/>
        </pc:sldMkLst>
        <pc:spChg chg="mod">
          <ac:chgData name="hartmann-nick@web.de" userId="S::urn:spo:guest#hartmann-nick@web.de::" providerId="AD" clId="Web-{A69AD639-4874-E663-DE55-DB0FCDB1714B}" dt="2023-01-14T16:57:51.426" v="254" actId="20577"/>
          <ac:spMkLst>
            <pc:docMk/>
            <pc:sldMk cId="1821539153" sldId="274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7:00:58.463" v="325" actId="20577"/>
        <pc:sldMkLst>
          <pc:docMk/>
          <pc:sldMk cId="552594916" sldId="275"/>
        </pc:sldMkLst>
        <pc:spChg chg="mod">
          <ac:chgData name="hartmann-nick@web.de" userId="S::urn:spo:guest#hartmann-nick@web.de::" providerId="AD" clId="Web-{A69AD639-4874-E663-DE55-DB0FCDB1714B}" dt="2023-01-14T17:00:58.463" v="325" actId="20577"/>
          <ac:spMkLst>
            <pc:docMk/>
            <pc:sldMk cId="552594916" sldId="275"/>
            <ac:spMk id="8" creationId="{00000000-0000-0000-0000-000000000000}"/>
          </ac:spMkLst>
        </pc:spChg>
      </pc:sldChg>
      <pc:sldChg chg="modSp">
        <pc:chgData name="hartmann-nick@web.de" userId="S::urn:spo:guest#hartmann-nick@web.de::" providerId="AD" clId="Web-{A69AD639-4874-E663-DE55-DB0FCDB1714B}" dt="2023-01-14T17:02:02.090" v="353" actId="20577"/>
        <pc:sldMkLst>
          <pc:docMk/>
          <pc:sldMk cId="3504156457" sldId="277"/>
        </pc:sldMkLst>
        <pc:spChg chg="mod">
          <ac:chgData name="hartmann-nick@web.de" userId="S::urn:spo:guest#hartmann-nick@web.de::" providerId="AD" clId="Web-{A69AD639-4874-E663-DE55-DB0FCDB1714B}" dt="2023-01-14T17:02:02.090" v="353" actId="20577"/>
          <ac:spMkLst>
            <pc:docMk/>
            <pc:sldMk cId="3504156457" sldId="277"/>
            <ac:spMk id="6" creationId="{00000000-0000-0000-0000-000000000000}"/>
          </ac:spMkLst>
        </pc:spChg>
      </pc:sldChg>
    </pc:docChg>
  </pc:docChgLst>
  <pc:docChgLst>
    <pc:chgData name="GAST Isil Kahya (IIMEM)" userId="S::kahya.isil_gmail.com#ext#@swimbildung.onmicrosoft.com::a55c240e-40c7-4c36-8ad2-5fd2f18327a0" providerId="AD" clId="Web-{94252A6B-7E4F-48F5-8CA7-C3E1FD698FC3}"/>
    <pc:docChg chg="addSld delSld modSld sldOrd">
      <pc:chgData name="GAST Isil Kahya (IIMEM)" userId="S::kahya.isil_gmail.com#ext#@swimbildung.onmicrosoft.com::a55c240e-40c7-4c36-8ad2-5fd2f18327a0" providerId="AD" clId="Web-{94252A6B-7E4F-48F5-8CA7-C3E1FD698FC3}" dt="2022-10-07T06:54:45.169" v="18" actId="20577"/>
      <pc:docMkLst>
        <pc:docMk/>
      </pc:docMkLst>
      <pc:sldChg chg="modSp">
        <pc:chgData name="GAST Isil Kahya (IIMEM)" userId="S::kahya.isil_gmail.com#ext#@swimbildung.onmicrosoft.com::a55c240e-40c7-4c36-8ad2-5fd2f18327a0" providerId="AD" clId="Web-{94252A6B-7E4F-48F5-8CA7-C3E1FD698FC3}" dt="2022-10-07T06:51:02.538" v="9" actId="20577"/>
        <pc:sldMkLst>
          <pc:docMk/>
          <pc:sldMk cId="2479174276" sldId="260"/>
        </pc:sldMkLst>
        <pc:spChg chg="mod">
          <ac:chgData name="GAST Isil Kahya (IIMEM)" userId="S::kahya.isil_gmail.com#ext#@swimbildung.onmicrosoft.com::a55c240e-40c7-4c36-8ad2-5fd2f18327a0" providerId="AD" clId="Web-{94252A6B-7E4F-48F5-8CA7-C3E1FD698FC3}" dt="2022-10-07T06:51:02.538" v="9" actId="20577"/>
          <ac:spMkLst>
            <pc:docMk/>
            <pc:sldMk cId="2479174276" sldId="260"/>
            <ac:spMk id="6" creationId="{00000000-0000-0000-0000-000000000000}"/>
          </ac:spMkLst>
        </pc:spChg>
      </pc:sldChg>
      <pc:sldChg chg="ord">
        <pc:chgData name="GAST Isil Kahya (IIMEM)" userId="S::kahya.isil_gmail.com#ext#@swimbildung.onmicrosoft.com::a55c240e-40c7-4c36-8ad2-5fd2f18327a0" providerId="AD" clId="Web-{94252A6B-7E4F-48F5-8CA7-C3E1FD698FC3}" dt="2022-10-07T06:42:49.335" v="0"/>
        <pc:sldMkLst>
          <pc:docMk/>
          <pc:sldMk cId="1550759342" sldId="267"/>
        </pc:sldMkLst>
      </pc:sldChg>
      <pc:sldChg chg="modSp">
        <pc:chgData name="GAST Isil Kahya (IIMEM)" userId="S::kahya.isil_gmail.com#ext#@swimbildung.onmicrosoft.com::a55c240e-40c7-4c36-8ad2-5fd2f18327a0" providerId="AD" clId="Web-{94252A6B-7E4F-48F5-8CA7-C3E1FD698FC3}" dt="2022-10-07T06:54:45.169" v="18" actId="20577"/>
        <pc:sldMkLst>
          <pc:docMk/>
          <pc:sldMk cId="3457756401" sldId="271"/>
        </pc:sldMkLst>
        <pc:spChg chg="mod">
          <ac:chgData name="GAST Isil Kahya (IIMEM)" userId="S::kahya.isil_gmail.com#ext#@swimbildung.onmicrosoft.com::a55c240e-40c7-4c36-8ad2-5fd2f18327a0" providerId="AD" clId="Web-{94252A6B-7E4F-48F5-8CA7-C3E1FD698FC3}" dt="2022-10-07T06:54:45.169" v="18" actId="20577"/>
          <ac:spMkLst>
            <pc:docMk/>
            <pc:sldMk cId="3457756401" sldId="271"/>
            <ac:spMk id="8" creationId="{00000000-0000-0000-0000-000000000000}"/>
          </ac:spMkLst>
        </pc:spChg>
      </pc:sldChg>
      <pc:sldChg chg="modSp add del">
        <pc:chgData name="GAST Isil Kahya (IIMEM)" userId="S::kahya.isil_gmail.com#ext#@swimbildung.onmicrosoft.com::a55c240e-40c7-4c36-8ad2-5fd2f18327a0" providerId="AD" clId="Web-{94252A6B-7E4F-48F5-8CA7-C3E1FD698FC3}" dt="2022-10-07T06:47:58.110" v="6"/>
        <pc:sldMkLst>
          <pc:docMk/>
          <pc:sldMk cId="2106079924" sldId="278"/>
        </pc:sldMkLst>
        <pc:spChg chg="mod">
          <ac:chgData name="GAST Isil Kahya (IIMEM)" userId="S::kahya.isil_gmail.com#ext#@swimbildung.onmicrosoft.com::a55c240e-40c7-4c36-8ad2-5fd2f18327a0" providerId="AD" clId="Web-{94252A6B-7E4F-48F5-8CA7-C3E1FD698FC3}" dt="2022-10-07T06:46:24.357" v="2" actId="20577"/>
          <ac:spMkLst>
            <pc:docMk/>
            <pc:sldMk cId="2106079924" sldId="278"/>
            <ac:spMk id="6" creationId="{00000000-0000-0000-0000-000000000000}"/>
          </ac:spMkLst>
        </pc:spChg>
      </pc:sldChg>
      <pc:sldChg chg="add del">
        <pc:chgData name="GAST Isil Kahya (IIMEM)" userId="S::kahya.isil_gmail.com#ext#@swimbildung.onmicrosoft.com::a55c240e-40c7-4c36-8ad2-5fd2f18327a0" providerId="AD" clId="Web-{94252A6B-7E4F-48F5-8CA7-C3E1FD698FC3}" dt="2022-10-07T06:48:16.189" v="7"/>
        <pc:sldMkLst>
          <pc:docMk/>
          <pc:sldMk cId="2376571445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6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30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85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39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32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1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15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81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81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5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26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ED50-C2AE-451B-9B6B-F57C1041B311}" type="datetimeFigureOut">
              <a:rPr lang="tr-TR" smtClean="0"/>
              <a:t>14.01.2023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78CB-DE92-462B-8D7F-6B70261E13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66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1.xml"/><Relationship Id="rId12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0.xml"/><Relationship Id="rId5" Type="http://schemas.openxmlformats.org/officeDocument/2006/relationships/slide" Target="slide8.xml"/><Relationship Id="rId10" Type="http://schemas.openxmlformats.org/officeDocument/2006/relationships/slide" Target="slide12.xml"/><Relationship Id="rId4" Type="http://schemas.openxmlformats.org/officeDocument/2006/relationships/slide" Target="slide7.xml"/><Relationship Id="rId9" Type="http://schemas.openxmlformats.org/officeDocument/2006/relationships/slide" Target="slide14.xml"/><Relationship Id="rId1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493094" y="1608225"/>
            <a:ext cx="7721444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600" b="1" dirty="0" err="1">
                <a:solidFill>
                  <a:schemeClr val="bg1">
                    <a:lumMod val="50000"/>
                  </a:schemeClr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Vorstellungsgespräch</a:t>
            </a:r>
            <a:endParaRPr lang="en-GB" sz="6600" b="1" dirty="0" err="1">
              <a:solidFill>
                <a:schemeClr val="bg1">
                  <a:lumMod val="50000"/>
                </a:schemeClr>
              </a:solidFill>
              <a:effectLst>
                <a:glow rad="101600">
                  <a:srgbClr val="E23189">
                    <a:alpha val="60000"/>
                  </a:srgb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Calibri"/>
            </a:endParaRPr>
          </a:p>
          <a:p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774210" y="3177914"/>
            <a:ext cx="9920828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In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diesem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Workshop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finden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wir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heraus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,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wie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man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ein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erfolg-reiches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Vorstellungsgespräch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führt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und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gehen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auf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mög-liche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Fragen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und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Antworten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GB" sz="32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ein</a:t>
            </a:r>
            <a:r>
              <a:rPr lang="en-GB" sz="32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.</a:t>
            </a:r>
            <a:endParaRPr lang="en-US" dirty="0">
              <a:solidFill>
                <a:schemeClr val="bg2">
                  <a:lumMod val="25000"/>
                </a:schemeClr>
              </a:solidFill>
              <a:ea typeface="+mn-lt"/>
              <a:cs typeface="+mn-lt"/>
            </a:endParaRPr>
          </a:p>
          <a:p>
            <a:pPr algn="just"/>
            <a:endParaRPr lang="en-US"/>
          </a:p>
          <a:p>
            <a:endParaRPr lang="tr-TR"/>
          </a:p>
        </p:txBody>
      </p:sp>
      <p:sp>
        <p:nvSpPr>
          <p:cNvPr id="7" name="Yuvarlatılmış Dikdörtgen 6">
            <a:hlinkClick r:id="" action="ppaction://noaction" highlightClick="1"/>
          </p:cNvPr>
          <p:cNvSpPr/>
          <p:nvPr/>
        </p:nvSpPr>
        <p:spPr>
          <a:xfrm>
            <a:off x="4572001" y="5096880"/>
            <a:ext cx="3552668" cy="9593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800" dirty="0">
                <a:cs typeface="Calibri"/>
              </a:rPr>
              <a:t>Start</a:t>
            </a:r>
            <a:endParaRPr lang="tr-TR" sz="4800" dirty="0"/>
          </a:p>
        </p:txBody>
      </p:sp>
      <p:sp>
        <p:nvSpPr>
          <p:cNvPr id="2" name="Dikdörtgen 1">
            <a:hlinkClick r:id="rId2" action="ppaction://hlinksldjump"/>
          </p:cNvPr>
          <p:cNvSpPr/>
          <p:nvPr/>
        </p:nvSpPr>
        <p:spPr>
          <a:xfrm>
            <a:off x="0" y="4532131"/>
            <a:ext cx="3944203" cy="1378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937" y="364270"/>
            <a:ext cx="1036796" cy="1003751"/>
          </a:xfrm>
          <a:prstGeom prst="rect">
            <a:avLst/>
          </a:prstGeom>
        </p:spPr>
      </p:pic>
      <p:sp>
        <p:nvSpPr>
          <p:cNvPr id="3" name="Dikdörtgen 2">
            <a:hlinkClick r:id="rId2" action="ppaction://hlinksldjump"/>
          </p:cNvPr>
          <p:cNvSpPr/>
          <p:nvPr/>
        </p:nvSpPr>
        <p:spPr>
          <a:xfrm>
            <a:off x="4301171" y="4790956"/>
            <a:ext cx="4094328" cy="1692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356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458387" y="1200666"/>
            <a:ext cx="7586779" cy="5380016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4130667" y="5561388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567659" y="1334125"/>
            <a:ext cx="472190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 err="1">
                <a:ea typeface="Calibri"/>
                <a:cs typeface="Calibri"/>
              </a:rPr>
              <a:t>Nimm</a:t>
            </a:r>
            <a:r>
              <a:rPr lang="tr-TR" sz="2800" b="1" dirty="0">
                <a:ea typeface="Calibri"/>
                <a:cs typeface="Calibri"/>
              </a:rPr>
              <a:t> </a:t>
            </a:r>
            <a:r>
              <a:rPr lang="tr-TR" sz="2800" b="1" dirty="0" err="1">
                <a:ea typeface="Calibri"/>
                <a:cs typeface="Calibri"/>
              </a:rPr>
              <a:t>dir</a:t>
            </a:r>
            <a:r>
              <a:rPr lang="tr-TR" sz="2800" b="1" dirty="0">
                <a:ea typeface="Calibri"/>
                <a:cs typeface="Calibri"/>
              </a:rPr>
              <a:t> </a:t>
            </a:r>
            <a:r>
              <a:rPr lang="tr-TR" sz="2800" b="1" dirty="0" err="1">
                <a:ea typeface="Calibri"/>
                <a:cs typeface="Calibri"/>
              </a:rPr>
              <a:t>Zeit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2653258" y="1858780"/>
            <a:ext cx="7270231" cy="22390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Anders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als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bei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Einzelgesprächen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, hast Du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bei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Vorstellungsgesprächen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häufig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keine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Pause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zwischen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den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Fragen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. </a:t>
            </a:r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So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wird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auf das Ende der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einen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Frage,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direkt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die Frage des/der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Nächsten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folgen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.</a:t>
            </a:r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Gerade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deshalb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wichtig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sich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hetzen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Nimm Dir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Moment, um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Gedanken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sortieren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bevor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Deiner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Antwort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ansetzt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Hol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einmal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tief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Luft,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mach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Dir den Kopf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frei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Alternativ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verschaffen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Dir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auch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Floskeln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"Das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gute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Frage,.."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bisschen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Zeit, um Dir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Antwort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zurechtzulegen</a:t>
            </a:r>
            <a:r>
              <a:rPr lang="en-US" sz="1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155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 panose="020F0502020204030204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4073263" y="5483268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95" y="159055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539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500203" y="1246930"/>
            <a:ext cx="4916773" cy="5303771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882452" y="5651289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447828" y="1364105"/>
            <a:ext cx="4901604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 err="1"/>
              <a:t>Achte</a:t>
            </a:r>
            <a:r>
              <a:rPr lang="tr-TR" sz="2800" b="1" dirty="0"/>
              <a:t> </a:t>
            </a:r>
            <a:r>
              <a:rPr lang="tr-TR" sz="2800" b="1" dirty="0" err="1"/>
              <a:t>auf</a:t>
            </a:r>
            <a:r>
              <a:rPr lang="tr-TR" sz="2800" b="1" dirty="0"/>
              <a:t> </a:t>
            </a:r>
            <a:r>
              <a:rPr lang="tr-TR" sz="2800" b="1" dirty="0" err="1"/>
              <a:t>Deine</a:t>
            </a:r>
            <a:r>
              <a:rPr lang="tr-TR" sz="2800" b="1" dirty="0"/>
              <a:t> </a:t>
            </a:r>
            <a:r>
              <a:rPr lang="tr-TR" sz="2800" b="1" dirty="0" err="1"/>
              <a:t>Körpersprache</a:t>
            </a:r>
            <a:endParaRPr lang="tr-TR" sz="2800" b="1" dirty="0" err="1">
              <a:ea typeface="Calibri"/>
              <a:cs typeface="Calibri"/>
            </a:endParaRPr>
          </a:p>
          <a:p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672590" y="1948720"/>
            <a:ext cx="4601980" cy="28869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einem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Vorstellungsgespräch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Körpersprache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manchmal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wichtiger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als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alles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andere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 hast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unbedingt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Tisch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Dir – es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passieren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dass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Du auf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einem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Stuhl mitten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im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Raum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Bewerter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sitzt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und Dein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ganzer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Körper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sehen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165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endParaRPr lang="en-US" sz="166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Vermeide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deshalb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Marotten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die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nervös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wirken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wie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Wippen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Fingertrommeln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Sitz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aufrecht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und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sprich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Bewerter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wie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anderen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Gesprächsparter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Innen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auch</a:t>
            </a:r>
            <a:r>
              <a:rPr lang="en-US" sz="16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165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746349" y="5474714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95" y="159055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2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500201" y="1233554"/>
            <a:ext cx="4916773" cy="5290347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837478" y="5504137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>
                <a:ea typeface="Calibri"/>
                <a:cs typeface="Calibri"/>
              </a:rPr>
              <a:t>Zurück</a:t>
            </a:r>
            <a:r>
              <a:rPr lang="tr-TR" sz="3200" dirty="0">
                <a:ea typeface="Calibri"/>
                <a:cs typeface="Calibri"/>
              </a:rPr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547556" y="1383408"/>
            <a:ext cx="491677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 err="1"/>
              <a:t>Sprich</a:t>
            </a:r>
            <a:r>
              <a:rPr lang="tr-TR" sz="2800" b="1" dirty="0"/>
              <a:t> </a:t>
            </a:r>
            <a:r>
              <a:rPr lang="tr-TR" sz="2800" b="1" dirty="0" err="1"/>
              <a:t>laut</a:t>
            </a:r>
            <a:r>
              <a:rPr lang="tr-TR" sz="2800" b="1" dirty="0"/>
              <a:t> </a:t>
            </a:r>
            <a:r>
              <a:rPr lang="tr-TR" sz="2800" b="1" dirty="0" err="1"/>
              <a:t>und</a:t>
            </a:r>
            <a:r>
              <a:rPr lang="tr-TR" sz="2800" b="1" dirty="0"/>
              <a:t> </a:t>
            </a:r>
            <a:r>
              <a:rPr lang="tr-TR" sz="2800" b="1" dirty="0" err="1"/>
              <a:t>deutlich</a:t>
            </a:r>
            <a:endParaRPr lang="tr-TR" sz="2800" b="1" dirty="0" err="1">
              <a:ea typeface="Calibri"/>
              <a:cs typeface="Calibri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679412" y="2357097"/>
            <a:ext cx="4558353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Bei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Wichtigkeit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Körpersprache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sollten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Lautstärke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vergessen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Vorstellungsgespräch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ratsam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etwas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lauter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gewöhnlich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sprechen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könnte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am Anfang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ungewohnt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anfühlen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besser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lauter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sprechen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ständig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wiederholen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müssen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679412" y="5391071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208" y="181646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59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856817" y="1200665"/>
            <a:ext cx="5588950" cy="542369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672589" y="5773538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728956" y="1379096"/>
            <a:ext cx="424221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 err="1"/>
              <a:t>Mach</a:t>
            </a:r>
            <a:r>
              <a:rPr lang="tr-TR" sz="2800" b="1" dirty="0"/>
              <a:t> </a:t>
            </a:r>
            <a:r>
              <a:rPr lang="tr-TR" sz="2800" b="1" dirty="0" err="1"/>
              <a:t>Dir</a:t>
            </a:r>
            <a:r>
              <a:rPr lang="tr-TR" sz="2800" b="1" dirty="0"/>
              <a:t> </a:t>
            </a:r>
            <a:r>
              <a:rPr lang="tr-TR" sz="2800" b="1" dirty="0" err="1"/>
              <a:t>Notizen</a:t>
            </a:r>
            <a:endParaRPr lang="tr-TR" sz="2800" b="1" dirty="0" err="1">
              <a:ea typeface="Calibri"/>
              <a:cs typeface="Calibri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013023" y="2126665"/>
            <a:ext cx="527653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Vergiss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Notizen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machen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</a:p>
          <a:p>
            <a:pPr algn="just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Wie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sollst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Du Dir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sonst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merken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wer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Dich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Deiner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Arbeitserfahrung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und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wer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Dich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den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Gründen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für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letzte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Kündigung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gefragt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hat?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Auch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wenn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das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unbedeutend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wirken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mag,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weißt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Du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nie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wann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diese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Info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noch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nützlich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werden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könnte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n-US" sz="170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Wenn es Dir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schwerfällt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während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des Interviews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Notizen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machen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such Dir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danach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ruhiges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Plätzchen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und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schreibe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kleines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Gedächtnisprotokoll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Alternativ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kannst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Du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natürlich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einfach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Memo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dem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Wichtigsten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aufnehmen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572772" y="5615259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348" y="149643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13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458387" y="1200666"/>
            <a:ext cx="7586779" cy="5380016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4117586" y="5676989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4391057" y="1334125"/>
            <a:ext cx="412355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800" b="1" dirty="0" err="1"/>
              <a:t>Sei</a:t>
            </a:r>
            <a:r>
              <a:rPr lang="tr-TR" sz="2800" b="1" dirty="0"/>
              <a:t> </a:t>
            </a:r>
            <a:r>
              <a:rPr lang="tr-TR" sz="2800" b="1" dirty="0" err="1"/>
              <a:t>höflich</a:t>
            </a:r>
            <a:r>
              <a:rPr lang="tr-TR" sz="2800" b="1" dirty="0"/>
              <a:t> </a:t>
            </a:r>
            <a:r>
              <a:rPr lang="tr-TR" sz="2800" b="1" dirty="0" err="1"/>
              <a:t>und</a:t>
            </a:r>
            <a:r>
              <a:rPr lang="tr-TR" sz="2800" b="1" dirty="0"/>
              <a:t> </a:t>
            </a:r>
            <a:r>
              <a:rPr lang="tr-TR" sz="2800" b="1" dirty="0" err="1"/>
              <a:t>geduldig</a:t>
            </a:r>
            <a:r>
              <a:rPr lang="tr-TR" sz="2800" b="1" dirty="0"/>
              <a:t> </a:t>
            </a:r>
            <a:endParaRPr lang="tr-TR" sz="2800" b="1" dirty="0">
              <a:ea typeface="Calibri"/>
              <a:cs typeface="Calibri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653258" y="1858780"/>
            <a:ext cx="7270231" cy="14003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Egal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deutlich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Du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sprichst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manchmal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wirst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Du Dinge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dreimal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müssen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-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einem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Lächeln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Es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sein,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dass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Dir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mehrmals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Frage in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leicht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verschiedenen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Formulierungen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gestellt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wird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Lass Dich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davon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Ruhe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bringen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Benutze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sattdessen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Gelegenheit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urspüngliche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Antwort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noch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etwas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auszuführen</a:t>
            </a:r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1700" dirty="0" err="1">
              <a:solidFill>
                <a:schemeClr val="tx1">
                  <a:lumMod val="85000"/>
                  <a:lumOff val="15000"/>
                </a:schemeClr>
              </a:solidFill>
              <a:ea typeface="Calibri" panose="020F0502020204030204"/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962745" y="5563923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429" y="93398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94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3888" y="365125"/>
            <a:ext cx="10208112" cy="1331045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Beispielfragen</a:t>
            </a:r>
            <a:r>
              <a:rPr lang="en-US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- </a:t>
            </a:r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Vorstellungsgespräch</a:t>
            </a:r>
            <a:endParaRPr lang="en-US" sz="5400" b="1" dirty="0" err="1">
              <a:solidFill>
                <a:srgbClr val="15ABBA"/>
              </a:solidFill>
              <a:effectLst>
                <a:glow rad="101600">
                  <a:srgbClr val="E23189">
                    <a:alpha val="60000"/>
                  </a:srgb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+mn-lt"/>
              <a:ea typeface="Calibri"/>
              <a:cs typeface="Calibri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1693890"/>
            <a:ext cx="12192000" cy="2548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534649" y="2184626"/>
            <a:ext cx="11122702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just">
              <a:buFont typeface="Calibri"/>
              <a:buChar char="-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Nimm Dir Stift und Papier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zur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Hand und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schreibe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Dir die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Antworten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zu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den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folgenden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Beispielfragen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Bewerbungsgesprächs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auf. Denk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daran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dass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es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hierbei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kein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richtig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oder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falsch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gibt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und die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Fragen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lediglich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dazu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dienen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herauszufinden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wie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gut Du auf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sie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reagieren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und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antworten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kannst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tr-TR" sz="2400" dirty="0">
              <a:solidFill>
                <a:schemeClr val="bg2">
                  <a:lumMod val="25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342900" indent="-342900" algn="just">
              <a:buFont typeface="Calibri"/>
              <a:buChar char="-"/>
            </a:pPr>
            <a:endParaRPr lang="en-US" sz="24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Beschreiben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Sie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angespannte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Situation, die Sie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mit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einem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einer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Kolleg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*In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hatten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.  </a:t>
            </a:r>
            <a:endParaRPr lang="tr-TR" sz="240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*Wie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sind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Sie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mit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der Situation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umgegangen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?</a:t>
            </a:r>
            <a:endParaRPr lang="en-US" sz="2400" dirty="0">
              <a:solidFill>
                <a:schemeClr val="bg2">
                  <a:lumMod val="25000"/>
                </a:schemeClr>
              </a:solidFill>
              <a:cs typeface="Calibri" panose="020F0502020204030204"/>
            </a:endParaRPr>
          </a:p>
          <a:p>
            <a:pPr algn="just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Beschreiben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Sie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Erlebnis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das Ihnen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völlig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neue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Perspektive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auf die Welt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aufgetan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hat.</a:t>
            </a:r>
            <a:endParaRPr lang="en-US" sz="2400" dirty="0">
              <a:solidFill>
                <a:schemeClr val="bg2">
                  <a:lumMod val="25000"/>
                </a:schemeClr>
              </a:solidFill>
              <a:cs typeface="Calibri" panose="020F0502020204030204"/>
            </a:endParaRPr>
          </a:p>
          <a:p>
            <a:pPr algn="just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*Wenn Sie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sich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in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irgendeine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*n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Superheld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*In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verwandeln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könnten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wer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wäre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es und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warum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?</a:t>
            </a:r>
            <a:endParaRPr lang="en-US" sz="2400" dirty="0">
              <a:solidFill>
                <a:schemeClr val="bg2">
                  <a:lumMod val="25000"/>
                </a:schemeClr>
              </a:solidFill>
              <a:cs typeface="Calibri" panose="020F0502020204030204"/>
            </a:endParaRPr>
          </a:p>
        </p:txBody>
      </p:sp>
      <p:sp>
        <p:nvSpPr>
          <p:cNvPr id="9" name="Dikdörtgen 8">
            <a:hlinkClick r:id="rId2" action="ppaction://hlinksldjump"/>
          </p:cNvPr>
          <p:cNvSpPr/>
          <p:nvPr/>
        </p:nvSpPr>
        <p:spPr>
          <a:xfrm>
            <a:off x="3770142" y="6156131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7" name="Dikdörtgen 6">
            <a:hlinkClick r:id="rId2" action="ppaction://hlinksldjump"/>
          </p:cNvPr>
          <p:cNvSpPr/>
          <p:nvPr/>
        </p:nvSpPr>
        <p:spPr>
          <a:xfrm>
            <a:off x="4402734" y="5745915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9" y="452280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56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3888" y="365125"/>
            <a:ext cx="9659911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Erfolgreiches</a:t>
            </a:r>
            <a:r>
              <a:rPr lang="en-US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Vorstellungsgespräch</a:t>
            </a:r>
            <a:endParaRPr lang="tr-TR" sz="5400" b="1" dirty="0" err="1">
              <a:solidFill>
                <a:srgbClr val="15ABBA"/>
              </a:solidFill>
              <a:effectLst>
                <a:glow rad="101600">
                  <a:srgbClr val="E23189">
                    <a:alpha val="60000"/>
                  </a:srgb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1693890"/>
            <a:ext cx="12192000" cy="2548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830035" y="2745601"/>
            <a:ext cx="1112270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tr-TR" sz="2400" i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Vielen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Dank für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Deine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Aufmerksamkeit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4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pPr algn="just"/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Du </a:t>
            </a:r>
            <a:r>
              <a:rPr lang="en-US" sz="2400">
                <a:solidFill>
                  <a:schemeClr val="bg2">
                    <a:lumMod val="25000"/>
                  </a:schemeClr>
                </a:solidFill>
              </a:rPr>
              <a:t>weißt jetzt, wie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ein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Vorstellungsgespräch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abläuft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und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worauf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Du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achten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musst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um es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erfolgreich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zu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gestalten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4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Dikdörtgen 8">
            <a:hlinkClick r:id="rId2" action="ppaction://hlinksldjump"/>
          </p:cNvPr>
          <p:cNvSpPr/>
          <p:nvPr/>
        </p:nvSpPr>
        <p:spPr>
          <a:xfrm>
            <a:off x="3974891" y="5560172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7" name="Dikdörtgen 6">
            <a:hlinkClick r:id="rId2" action="ppaction://hlinksldjump"/>
          </p:cNvPr>
          <p:cNvSpPr/>
          <p:nvPr/>
        </p:nvSpPr>
        <p:spPr>
          <a:xfrm>
            <a:off x="2359179" y="3973449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49" y="614569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7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3888" y="365125"/>
            <a:ext cx="9659911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Was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ist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ein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 </a:t>
            </a:r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Vorstellungsgespräch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0" y="1693890"/>
            <a:ext cx="12192000" cy="2548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94675" y="2278507"/>
            <a:ext cx="11374874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800" dirty="0" err="1"/>
              <a:t>Beim</a:t>
            </a:r>
            <a:r>
              <a:rPr lang="tr-TR" sz="2800" dirty="0"/>
              <a:t> </a:t>
            </a:r>
            <a:r>
              <a:rPr lang="tr-TR" sz="2800" dirty="0" err="1"/>
              <a:t>Vorstellungsgespräch</a:t>
            </a:r>
            <a:r>
              <a:rPr lang="tr-TR" sz="2800" dirty="0"/>
              <a:t> </a:t>
            </a:r>
            <a:r>
              <a:rPr lang="tr-TR" sz="2800" dirty="0" err="1"/>
              <a:t>stellt</a:t>
            </a:r>
            <a:r>
              <a:rPr lang="tr-TR" sz="2800" dirty="0"/>
              <a:t> </a:t>
            </a:r>
            <a:r>
              <a:rPr lang="tr-TR" sz="2800" dirty="0" err="1"/>
              <a:t>sich</a:t>
            </a:r>
            <a:r>
              <a:rPr lang="tr-TR" sz="2800" dirty="0"/>
              <a:t> der/</a:t>
            </a:r>
            <a:r>
              <a:rPr lang="tr-TR" sz="2800" dirty="0" err="1"/>
              <a:t>die</a:t>
            </a:r>
            <a:r>
              <a:rPr lang="tr-TR" sz="2800" dirty="0"/>
              <a:t> </a:t>
            </a:r>
            <a:r>
              <a:rPr lang="tr-TR" sz="2800" dirty="0" err="1"/>
              <a:t>Bewerber</a:t>
            </a:r>
            <a:r>
              <a:rPr lang="tr-TR" sz="2800" dirty="0"/>
              <a:t>*</a:t>
            </a:r>
            <a:r>
              <a:rPr lang="tr-TR" sz="2800" dirty="0" err="1"/>
              <a:t>In</a:t>
            </a:r>
            <a:r>
              <a:rPr lang="tr-TR" sz="2800" dirty="0"/>
              <a:t> </a:t>
            </a:r>
            <a:r>
              <a:rPr lang="tr-TR" sz="2800" dirty="0" err="1"/>
              <a:t>mehreren</a:t>
            </a:r>
            <a:r>
              <a:rPr lang="tr-TR" sz="2800" dirty="0"/>
              <a:t> </a:t>
            </a:r>
            <a:r>
              <a:rPr lang="tr-TR" sz="2800" dirty="0" err="1"/>
              <a:t>Gesprächspartnern</a:t>
            </a:r>
            <a:r>
              <a:rPr lang="tr-TR" sz="2800" dirty="0"/>
              <a:t> </a:t>
            </a:r>
            <a:r>
              <a:rPr lang="tr-TR" sz="2800" dirty="0" err="1"/>
              <a:t>und</a:t>
            </a:r>
            <a:r>
              <a:rPr lang="tr-TR" sz="2800" dirty="0"/>
              <a:t> </a:t>
            </a:r>
            <a:r>
              <a:rPr lang="tr-TR" sz="2800" dirty="0" err="1"/>
              <a:t>Verantwortlichen</a:t>
            </a:r>
            <a:r>
              <a:rPr lang="tr-TR" sz="2800" dirty="0"/>
              <a:t> </a:t>
            </a:r>
            <a:r>
              <a:rPr lang="tr-TR" sz="2800" dirty="0" err="1"/>
              <a:t>verschiedener</a:t>
            </a:r>
            <a:r>
              <a:rPr lang="tr-TR" sz="2800" dirty="0"/>
              <a:t> </a:t>
            </a:r>
            <a:r>
              <a:rPr lang="tr-TR" sz="2800" dirty="0" err="1"/>
              <a:t>Abteilungen</a:t>
            </a:r>
            <a:r>
              <a:rPr lang="tr-TR" sz="2800" dirty="0"/>
              <a:t> </a:t>
            </a:r>
            <a:r>
              <a:rPr lang="tr-TR" sz="2800" dirty="0" err="1"/>
              <a:t>vor</a:t>
            </a:r>
            <a:r>
              <a:rPr lang="tr-TR" sz="2800" dirty="0"/>
              <a:t>.  Er </a:t>
            </a:r>
            <a:r>
              <a:rPr lang="tr-TR" sz="2800" dirty="0" err="1"/>
              <a:t>oder</a:t>
            </a:r>
            <a:r>
              <a:rPr lang="tr-TR" sz="2800" dirty="0"/>
              <a:t> </a:t>
            </a:r>
            <a:r>
              <a:rPr lang="tr-TR" sz="2800" dirty="0" err="1"/>
              <a:t>sie</a:t>
            </a:r>
            <a:r>
              <a:rPr lang="tr-TR" sz="2800" dirty="0"/>
              <a:t> </a:t>
            </a:r>
            <a:r>
              <a:rPr lang="tr-TR" sz="2800" dirty="0" err="1"/>
              <a:t>muss</a:t>
            </a:r>
            <a:r>
              <a:rPr lang="tr-TR" sz="2800" dirty="0"/>
              <a:t> </a:t>
            </a:r>
            <a:r>
              <a:rPr lang="tr-TR" sz="2800" dirty="0" err="1"/>
              <a:t>sich</a:t>
            </a:r>
            <a:r>
              <a:rPr lang="tr-TR" sz="2800" dirty="0"/>
              <a:t> den </a:t>
            </a:r>
            <a:r>
              <a:rPr lang="tr-TR" sz="2800" dirty="0" err="1"/>
              <a:t>Fragen</a:t>
            </a:r>
            <a:r>
              <a:rPr lang="tr-TR" sz="2800" dirty="0"/>
              <a:t> </a:t>
            </a:r>
            <a:r>
              <a:rPr lang="tr-TR" sz="2800" dirty="0" err="1"/>
              <a:t>mehrerer</a:t>
            </a:r>
            <a:r>
              <a:rPr lang="tr-TR" sz="2800" dirty="0"/>
              <a:t> </a:t>
            </a:r>
            <a:r>
              <a:rPr lang="tr-TR" sz="2800" dirty="0" err="1"/>
              <a:t>Interviewer</a:t>
            </a:r>
            <a:r>
              <a:rPr lang="tr-TR" sz="2800" dirty="0"/>
              <a:t> </a:t>
            </a:r>
            <a:r>
              <a:rPr lang="tr-TR" sz="2800" dirty="0" err="1"/>
              <a:t>stellen</a:t>
            </a:r>
            <a:r>
              <a:rPr lang="tr-TR" sz="2800" dirty="0"/>
              <a:t>, </a:t>
            </a:r>
            <a:r>
              <a:rPr lang="tr-TR" sz="2800" dirty="0" err="1"/>
              <a:t>die</a:t>
            </a:r>
            <a:r>
              <a:rPr lang="tr-TR" sz="2800" dirty="0"/>
              <a:t> </a:t>
            </a:r>
            <a:r>
              <a:rPr lang="tr-TR" sz="2800" dirty="0" err="1"/>
              <a:t>später</a:t>
            </a:r>
            <a:r>
              <a:rPr lang="tr-TR" sz="2800" dirty="0"/>
              <a:t> </a:t>
            </a:r>
            <a:r>
              <a:rPr lang="tr-TR" sz="2800" dirty="0" err="1"/>
              <a:t>potenziell</a:t>
            </a:r>
            <a:r>
              <a:rPr lang="tr-TR" sz="2800" dirty="0"/>
              <a:t> </a:t>
            </a:r>
            <a:r>
              <a:rPr lang="tr-TR" sz="2800" dirty="0" err="1"/>
              <a:t>über</a:t>
            </a:r>
            <a:r>
              <a:rPr lang="tr-TR" sz="2800" dirty="0"/>
              <a:t> </a:t>
            </a:r>
            <a:r>
              <a:rPr lang="tr-TR" sz="2800" dirty="0" err="1"/>
              <a:t>eine</a:t>
            </a:r>
            <a:r>
              <a:rPr lang="tr-TR" sz="2800" dirty="0"/>
              <a:t> </a:t>
            </a:r>
            <a:r>
              <a:rPr lang="tr-TR" sz="2800" dirty="0" err="1"/>
              <a:t>Einstellung</a:t>
            </a:r>
            <a:r>
              <a:rPr lang="tr-TR" sz="2800" dirty="0"/>
              <a:t> </a:t>
            </a:r>
            <a:r>
              <a:rPr lang="tr-TR" sz="2800" dirty="0" err="1"/>
              <a:t>entscheiden</a:t>
            </a:r>
            <a:r>
              <a:rPr lang="tr-TR" sz="2800" dirty="0"/>
              <a:t>.</a:t>
            </a:r>
            <a:endParaRPr lang="tr-TR" sz="2800" dirty="0">
              <a:cs typeface="Calibri"/>
            </a:endParaRPr>
          </a:p>
        </p:txBody>
      </p:sp>
      <p:sp>
        <p:nvSpPr>
          <p:cNvPr id="7" name="Yuvarlatılmış Dikdörtgen 6">
            <a:hlinkClick r:id="" action="ppaction://hlinkshowjump?jump=previousslide" highlightClick="1"/>
          </p:cNvPr>
          <p:cNvSpPr/>
          <p:nvPr/>
        </p:nvSpPr>
        <p:spPr>
          <a:xfrm>
            <a:off x="3982141" y="5778390"/>
            <a:ext cx="1699124" cy="607420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/>
              <a:t>Zurück</a:t>
            </a:r>
          </a:p>
        </p:txBody>
      </p:sp>
      <p:sp>
        <p:nvSpPr>
          <p:cNvPr id="8" name="Yuvarlatılmış Dikdörtgen 7">
            <a:hlinkClick r:id="" action="ppaction://hlinkshowjump?jump=nextslide" highlightClick="1"/>
          </p:cNvPr>
          <p:cNvSpPr/>
          <p:nvPr/>
        </p:nvSpPr>
        <p:spPr>
          <a:xfrm>
            <a:off x="6320609" y="5778389"/>
            <a:ext cx="1714117" cy="592429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/>
              <a:t>Weiter</a:t>
            </a:r>
            <a:endParaRPr lang="tr-TR" sz="4000" dirty="0" err="1">
              <a:cs typeface="Calibri"/>
            </a:endParaRPr>
          </a:p>
        </p:txBody>
      </p:sp>
      <p:sp>
        <p:nvSpPr>
          <p:cNvPr id="3" name="Dikdörtgen 2">
            <a:hlinkClick r:id="rId2" action="ppaction://hlinksldjump"/>
          </p:cNvPr>
          <p:cNvSpPr/>
          <p:nvPr/>
        </p:nvSpPr>
        <p:spPr>
          <a:xfrm>
            <a:off x="3862316" y="5609230"/>
            <a:ext cx="1978926" cy="95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6155140" y="5595582"/>
            <a:ext cx="2101756" cy="996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32" y="500267"/>
            <a:ext cx="1036796" cy="100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3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3888" y="365125"/>
            <a:ext cx="9659911" cy="1325563"/>
          </a:xfrm>
        </p:spPr>
        <p:txBody>
          <a:bodyPr>
            <a:normAutofit/>
          </a:bodyPr>
          <a:lstStyle/>
          <a:p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Bevor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es </a:t>
            </a:r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los</a:t>
            </a:r>
            <a:r>
              <a:rPr lang="tr-TR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tr-TR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geht</a:t>
            </a:r>
          </a:p>
        </p:txBody>
      </p:sp>
      <p:sp>
        <p:nvSpPr>
          <p:cNvPr id="5" name="Dikdörtgen 4"/>
          <p:cNvSpPr/>
          <p:nvPr/>
        </p:nvSpPr>
        <p:spPr>
          <a:xfrm>
            <a:off x="0" y="1693890"/>
            <a:ext cx="12192000" cy="2548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534649" y="2171597"/>
            <a:ext cx="11122702" cy="3170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Du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solltest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Dir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darüber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bewusst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sein,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dass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Dir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im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Vorstellungsgespräch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mehrere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Personalverantwortliche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gegenübersitzen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werden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tr-TR" sz="20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n-US" sz="200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Was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solltest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Du für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ein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erfolgreiches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Vorstellungsgespräch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beachten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?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Notiere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einige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Ideen auf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einem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Blatt Papier.</a:t>
            </a:r>
            <a:endParaRPr lang="en-US" sz="20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pPr algn="just"/>
            <a:endParaRPr lang="en-US" sz="200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Hol Dir Tipps von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Bekannten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, die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bereits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Erfahrungen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mit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Vorstellungsgesprächen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haben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0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endParaRPr lang="tr-TR" sz="2400"/>
          </a:p>
          <a:p>
            <a:pPr algn="ctr"/>
            <a:r>
              <a:rPr lang="tr-TR" sz="2000" b="1" dirty="0" err="1">
                <a:solidFill>
                  <a:srgbClr val="15ABBA"/>
                </a:solidFill>
              </a:rPr>
              <a:t>Vorgesehene</a:t>
            </a:r>
            <a:r>
              <a:rPr lang="tr-TR" sz="2000" b="1" dirty="0">
                <a:solidFill>
                  <a:srgbClr val="15ABBA"/>
                </a:solidFill>
              </a:rPr>
              <a:t> </a:t>
            </a:r>
            <a:r>
              <a:rPr lang="tr-TR" sz="2000" b="1" dirty="0" err="1">
                <a:solidFill>
                  <a:srgbClr val="15ABBA"/>
                </a:solidFill>
              </a:rPr>
              <a:t>Zeit</a:t>
            </a:r>
            <a:r>
              <a:rPr lang="tr-TR" sz="2000" b="1" dirty="0">
                <a:solidFill>
                  <a:srgbClr val="15ABBA"/>
                </a:solidFill>
              </a:rPr>
              <a:t>: 1.5 </a:t>
            </a:r>
            <a:r>
              <a:rPr lang="tr-TR" sz="2000" b="1" dirty="0" err="1">
                <a:solidFill>
                  <a:srgbClr val="15ABBA"/>
                </a:solidFill>
              </a:rPr>
              <a:t>Minuten</a:t>
            </a:r>
            <a:endParaRPr lang="tr-TR" sz="2000" b="1">
              <a:solidFill>
                <a:srgbClr val="15ABBA"/>
              </a:solidFill>
              <a:ea typeface="Calibri"/>
              <a:cs typeface="Calibri"/>
            </a:endParaRPr>
          </a:p>
          <a:p>
            <a:pPr algn="just"/>
            <a:endParaRPr lang="tr-TR" sz="1600"/>
          </a:p>
        </p:txBody>
      </p:sp>
      <p:sp>
        <p:nvSpPr>
          <p:cNvPr id="7" name="Yuvarlatılmış Dikdörtgen 6">
            <a:hlinkClick r:id="" action="ppaction://hlinkshowjump?jump=previousslide" highlightClick="1"/>
          </p:cNvPr>
          <p:cNvSpPr/>
          <p:nvPr/>
        </p:nvSpPr>
        <p:spPr>
          <a:xfrm>
            <a:off x="3982141" y="5778390"/>
            <a:ext cx="1699124" cy="607420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>
                <a:cs typeface="Calibri"/>
              </a:rPr>
              <a:t>Zurück</a:t>
            </a:r>
          </a:p>
        </p:txBody>
      </p:sp>
      <p:sp>
        <p:nvSpPr>
          <p:cNvPr id="8" name="Yuvarlatılmış Dikdörtgen 7">
            <a:hlinkClick r:id="" action="ppaction://hlinkshowjump?jump=nextslide" highlightClick="1"/>
          </p:cNvPr>
          <p:cNvSpPr/>
          <p:nvPr/>
        </p:nvSpPr>
        <p:spPr>
          <a:xfrm>
            <a:off x="6134221" y="5778389"/>
            <a:ext cx="1900505" cy="603393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/>
              <a:t>Weiter</a:t>
            </a:r>
            <a:endParaRPr lang="tr-TR" sz="4000" dirty="0" err="1">
              <a:cs typeface="Calibri"/>
            </a:endParaRPr>
          </a:p>
        </p:txBody>
      </p:sp>
      <p:sp>
        <p:nvSpPr>
          <p:cNvPr id="10" name="Dikdörtgen 9">
            <a:hlinkClick r:id="rId2" action="ppaction://hlinksldjump"/>
          </p:cNvPr>
          <p:cNvSpPr/>
          <p:nvPr/>
        </p:nvSpPr>
        <p:spPr>
          <a:xfrm>
            <a:off x="3794078" y="5724012"/>
            <a:ext cx="2060812" cy="7859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hlinkClick r:id="rId3" action="ppaction://hlinksldjump"/>
          </p:cNvPr>
          <p:cNvSpPr/>
          <p:nvPr/>
        </p:nvSpPr>
        <p:spPr>
          <a:xfrm>
            <a:off x="6209731" y="5622878"/>
            <a:ext cx="1978926" cy="887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89" y="365125"/>
            <a:ext cx="1036796" cy="100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47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39256" y="288377"/>
            <a:ext cx="7598673" cy="1336527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Tipps für </a:t>
            </a:r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ein</a:t>
            </a:r>
            <a:r>
              <a:rPr lang="en-US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erfolgreiches</a:t>
            </a:r>
            <a:r>
              <a:rPr lang="en-US" sz="5400" b="1" dirty="0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5400" b="1" dirty="0" err="1">
                <a:solidFill>
                  <a:srgbClr val="15ABBA"/>
                </a:solidFill>
                <a:effectLst>
                  <a:glow rad="101600">
                    <a:srgbClr val="E23189">
                      <a:alpha val="60000"/>
                    </a:srgb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rPr>
              <a:t>Vorstellungsgespräch</a:t>
            </a:r>
            <a:endParaRPr lang="tr-TR" sz="5400" b="1" dirty="0" err="1">
              <a:solidFill>
                <a:srgbClr val="15ABBA"/>
              </a:solidFill>
              <a:effectLst>
                <a:glow rad="101600">
                  <a:srgbClr val="E23189">
                    <a:alpha val="60000"/>
                  </a:srgb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1693890"/>
            <a:ext cx="12192000" cy="2548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534649" y="2184582"/>
            <a:ext cx="11122702" cy="38779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Eigentlich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unterscheiden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sich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Vorstellungsgespräche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kaum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von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klassischen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1-zu-1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Bewerbungsgesprächen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: Du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bekommst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eine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Frage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gestellt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und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antwortest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Nichtsdestotrotz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entwickeln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Vorstellungsgespräche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eine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eine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Dynamik; die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zu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kennen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und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zu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beherrschen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Dich von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anderen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Bewerber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*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Innen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abheben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kann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just"/>
            <a:endParaRPr lang="en-US" sz="23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Auf den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nächsten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 Seiten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findest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Du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einige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nützliche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Tipps für Dein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nächstes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</a:rPr>
              <a:t>Vorstellungsgespräch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sz="2300" dirty="0">
              <a:solidFill>
                <a:schemeClr val="bg2">
                  <a:lumMod val="25000"/>
                </a:schemeClr>
              </a:solidFill>
              <a:cs typeface="Calibri"/>
            </a:endParaRPr>
          </a:p>
          <a:p>
            <a:pPr algn="just"/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Klicke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Dich für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zusätzliche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Informationen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durch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das 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Menü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. In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einzelnen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Bereichen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wirst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 Du die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Möglichkeit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haben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, Dein Wissen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zu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testen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und Dich auf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konkrete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Fragen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, die Dich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erwarten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könnten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, </a:t>
            </a:r>
            <a:r>
              <a:rPr lang="en-US" sz="2300" dirty="0" err="1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vorzubereiten</a:t>
            </a:r>
            <a:r>
              <a:rPr lang="en-US" sz="2300" dirty="0">
                <a:solidFill>
                  <a:schemeClr val="bg2">
                    <a:lumMod val="25000"/>
                  </a:schemeClr>
                </a:solidFill>
                <a:ea typeface="+mn-lt"/>
                <a:cs typeface="+mn-lt"/>
              </a:rPr>
              <a:t>.</a:t>
            </a:r>
            <a:endParaRPr lang="en-US" sz="2300" dirty="0" err="1">
              <a:solidFill>
                <a:schemeClr val="bg2">
                  <a:lumMod val="25000"/>
                </a:schemeClr>
              </a:solidFill>
              <a:cs typeface="Calibri" panose="020F0502020204030204"/>
            </a:endParaRPr>
          </a:p>
          <a:p>
            <a:pPr algn="just"/>
            <a:endParaRPr lang="tr-TR" sz="1600"/>
          </a:p>
        </p:txBody>
      </p:sp>
      <p:sp>
        <p:nvSpPr>
          <p:cNvPr id="7" name="Yuvarlatılmış Dikdörtgen 6">
            <a:hlinkClick r:id="" action="ppaction://hlinkshowjump?jump=previousslide" highlightClick="1"/>
          </p:cNvPr>
          <p:cNvSpPr/>
          <p:nvPr/>
        </p:nvSpPr>
        <p:spPr>
          <a:xfrm>
            <a:off x="3204527" y="6064337"/>
            <a:ext cx="1699124" cy="607420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/>
              <a:t>Zurück</a:t>
            </a:r>
          </a:p>
        </p:txBody>
      </p:sp>
      <p:sp>
        <p:nvSpPr>
          <p:cNvPr id="8" name="Yuvarlatılmış Dikdörtgen 7">
            <a:hlinkClick r:id="" action="ppaction://hlinkshowjump?jump=nextslide" highlightClick="1"/>
          </p:cNvPr>
          <p:cNvSpPr/>
          <p:nvPr/>
        </p:nvSpPr>
        <p:spPr>
          <a:xfrm>
            <a:off x="6627602" y="6025080"/>
            <a:ext cx="1714117" cy="592429"/>
          </a:xfrm>
          <a:prstGeom prst="roundRect">
            <a:avLst/>
          </a:prstGeom>
          <a:ln w="2857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4000" dirty="0" err="1"/>
              <a:t>Weiter</a:t>
            </a:r>
            <a:endParaRPr lang="tr-TR" sz="4000" dirty="0" err="1">
              <a:cs typeface="Calibri"/>
            </a:endParaRPr>
          </a:p>
        </p:txBody>
      </p:sp>
      <p:sp>
        <p:nvSpPr>
          <p:cNvPr id="9" name="Dikdörtgen 8">
            <a:hlinkClick r:id="rId2" action="ppaction://hlinksldjump"/>
          </p:cNvPr>
          <p:cNvSpPr/>
          <p:nvPr/>
        </p:nvSpPr>
        <p:spPr>
          <a:xfrm>
            <a:off x="3804812" y="5528692"/>
            <a:ext cx="2033517" cy="10918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hlinkClick r:id="rId3" action="ppaction://hlinksldjump"/>
          </p:cNvPr>
          <p:cNvSpPr/>
          <p:nvPr/>
        </p:nvSpPr>
        <p:spPr>
          <a:xfrm>
            <a:off x="6147261" y="5583283"/>
            <a:ext cx="2060812" cy="982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61" y="454280"/>
            <a:ext cx="1036796" cy="100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7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240" y="1611674"/>
            <a:ext cx="3697252" cy="4502595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2243296" y="1019333"/>
            <a:ext cx="826481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sz="2000" dirty="0" err="1">
                <a:solidFill>
                  <a:srgbClr val="E23189"/>
                </a:solidFill>
              </a:rPr>
              <a:t>Klicke</a:t>
            </a:r>
            <a:r>
              <a:rPr lang="tr-TR" sz="2000" dirty="0">
                <a:solidFill>
                  <a:srgbClr val="E23189"/>
                </a:solidFill>
              </a:rPr>
              <a:t> </a:t>
            </a:r>
            <a:r>
              <a:rPr lang="tr-TR" sz="2000" dirty="0" err="1">
                <a:solidFill>
                  <a:srgbClr val="E23189"/>
                </a:solidFill>
              </a:rPr>
              <a:t>auf</a:t>
            </a:r>
            <a:r>
              <a:rPr lang="tr-TR" sz="2000" dirty="0">
                <a:solidFill>
                  <a:srgbClr val="E23189"/>
                </a:solidFill>
              </a:rPr>
              <a:t> </a:t>
            </a:r>
            <a:r>
              <a:rPr lang="tr-TR" sz="2000" dirty="0" err="1">
                <a:solidFill>
                  <a:srgbClr val="E23189"/>
                </a:solidFill>
              </a:rPr>
              <a:t>einen</a:t>
            </a:r>
            <a:r>
              <a:rPr lang="tr-TR" sz="2000" dirty="0">
                <a:solidFill>
                  <a:srgbClr val="E23189"/>
                </a:solidFill>
              </a:rPr>
              <a:t> </a:t>
            </a:r>
            <a:r>
              <a:rPr lang="tr-TR" sz="2000" dirty="0" err="1">
                <a:solidFill>
                  <a:srgbClr val="E23189"/>
                </a:solidFill>
              </a:rPr>
              <a:t>Tipp</a:t>
            </a:r>
            <a:r>
              <a:rPr lang="tr-TR" sz="2000" dirty="0">
                <a:solidFill>
                  <a:srgbClr val="E23189"/>
                </a:solidFill>
              </a:rPr>
              <a:t> </a:t>
            </a:r>
            <a:r>
              <a:rPr lang="tr-TR" sz="2000" dirty="0" err="1">
                <a:solidFill>
                  <a:srgbClr val="E23189"/>
                </a:solidFill>
              </a:rPr>
              <a:t>für</a:t>
            </a:r>
            <a:r>
              <a:rPr lang="tr-TR" sz="2000" dirty="0">
                <a:solidFill>
                  <a:srgbClr val="E23189"/>
                </a:solidFill>
              </a:rPr>
              <a:t> </a:t>
            </a:r>
            <a:r>
              <a:rPr lang="tr-TR" sz="2000" dirty="0" err="1">
                <a:solidFill>
                  <a:srgbClr val="E23189"/>
                </a:solidFill>
              </a:rPr>
              <a:t>Zusatzinformation</a:t>
            </a:r>
            <a:r>
              <a:rPr lang="tr-TR" sz="2000" dirty="0">
                <a:solidFill>
                  <a:srgbClr val="E23189"/>
                </a:solidFill>
              </a:rPr>
              <a:t> </a:t>
            </a:r>
            <a:r>
              <a:rPr lang="tr-TR" sz="2000" dirty="0" err="1">
                <a:solidFill>
                  <a:srgbClr val="E23189"/>
                </a:solidFill>
              </a:rPr>
              <a:t>und</a:t>
            </a:r>
            <a:r>
              <a:rPr lang="tr-TR" sz="2000" dirty="0">
                <a:solidFill>
                  <a:srgbClr val="E23189"/>
                </a:solidFill>
              </a:rPr>
              <a:t> teste </a:t>
            </a:r>
            <a:r>
              <a:rPr lang="tr-TR" sz="2000" dirty="0" err="1">
                <a:solidFill>
                  <a:srgbClr val="E23189"/>
                </a:solidFill>
              </a:rPr>
              <a:t>Dein</a:t>
            </a:r>
            <a:r>
              <a:rPr lang="tr-TR" sz="2000" dirty="0">
                <a:solidFill>
                  <a:srgbClr val="E23189"/>
                </a:solidFill>
              </a:rPr>
              <a:t> </a:t>
            </a:r>
            <a:r>
              <a:rPr lang="tr-TR" sz="2000" dirty="0" err="1">
                <a:solidFill>
                  <a:srgbClr val="E23189"/>
                </a:solidFill>
              </a:rPr>
              <a:t>Wissen</a:t>
            </a:r>
            <a:r>
              <a:rPr lang="tr-TR" sz="2000" dirty="0">
                <a:solidFill>
                  <a:srgbClr val="E23189"/>
                </a:solidFill>
              </a:rPr>
              <a:t>!</a:t>
            </a:r>
            <a:endParaRPr lang="tr-TR" sz="2000" dirty="0">
              <a:solidFill>
                <a:srgbClr val="E23189"/>
              </a:solidFill>
              <a:cs typeface="Calibri"/>
            </a:endParaRPr>
          </a:p>
        </p:txBody>
      </p:sp>
      <p:sp>
        <p:nvSpPr>
          <p:cNvPr id="11" name="Yuvarlatılmış Dikdörtgen 10">
            <a:hlinkClick r:id="rId3" action="ppaction://hlinksldjump"/>
          </p:cNvPr>
          <p:cNvSpPr/>
          <p:nvPr/>
        </p:nvSpPr>
        <p:spPr>
          <a:xfrm>
            <a:off x="193416" y="1666494"/>
            <a:ext cx="3717561" cy="761259"/>
          </a:xfrm>
          <a:prstGeom prst="roundRect">
            <a:avLst/>
          </a:prstGeom>
          <a:solidFill>
            <a:srgbClr val="6B21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>
                <a:ea typeface="Calibri"/>
                <a:cs typeface="Calibri"/>
              </a:rPr>
              <a:t>Weiß</a:t>
            </a:r>
            <a:r>
              <a:rPr lang="tr-TR" sz="2400" dirty="0">
                <a:ea typeface="Calibri"/>
                <a:cs typeface="Calibri"/>
              </a:rPr>
              <a:t> </a:t>
            </a:r>
            <a:r>
              <a:rPr lang="tr-TR" sz="2400" dirty="0" err="1">
                <a:ea typeface="Calibri"/>
                <a:cs typeface="Calibri"/>
              </a:rPr>
              <a:t>über</a:t>
            </a:r>
            <a:r>
              <a:rPr lang="tr-TR" sz="2400" dirty="0">
                <a:ea typeface="Calibri"/>
                <a:cs typeface="Calibri"/>
              </a:rPr>
              <a:t> </a:t>
            </a:r>
            <a:r>
              <a:rPr lang="tr-TR" sz="2400" dirty="0" err="1">
                <a:ea typeface="Calibri"/>
                <a:cs typeface="Calibri"/>
              </a:rPr>
              <a:t>die</a:t>
            </a:r>
            <a:r>
              <a:rPr lang="tr-TR" sz="2400" dirty="0">
                <a:ea typeface="Calibri"/>
                <a:cs typeface="Calibri"/>
              </a:rPr>
              <a:t>  </a:t>
            </a:r>
            <a:r>
              <a:rPr lang="tr-TR" sz="2400" dirty="0" err="1">
                <a:ea typeface="Calibri"/>
                <a:cs typeface="Calibri"/>
              </a:rPr>
              <a:t>Tagesordnung</a:t>
            </a:r>
            <a:r>
              <a:rPr lang="tr-TR" sz="2400" dirty="0">
                <a:ea typeface="Calibri"/>
                <a:cs typeface="Calibri"/>
              </a:rPr>
              <a:t> </a:t>
            </a:r>
            <a:r>
              <a:rPr lang="tr-TR" sz="2400" dirty="0" err="1">
                <a:ea typeface="Calibri"/>
                <a:cs typeface="Calibri"/>
              </a:rPr>
              <a:t>Bescheid</a:t>
            </a:r>
            <a:endParaRPr lang="tr-TR" sz="2400">
              <a:ea typeface="Calibri"/>
              <a:cs typeface="Calibri"/>
            </a:endParaRPr>
          </a:p>
        </p:txBody>
      </p:sp>
      <p:sp>
        <p:nvSpPr>
          <p:cNvPr id="12" name="Yuvarlatılmış Dikdörtgen 11">
            <a:hlinkClick r:id="rId4" action="ppaction://hlinksldjump"/>
          </p:cNvPr>
          <p:cNvSpPr/>
          <p:nvPr/>
        </p:nvSpPr>
        <p:spPr>
          <a:xfrm>
            <a:off x="182452" y="2680510"/>
            <a:ext cx="3717561" cy="618727"/>
          </a:xfrm>
          <a:prstGeom prst="roundRect">
            <a:avLst/>
          </a:prstGeom>
          <a:solidFill>
            <a:srgbClr val="EEB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Bring</a:t>
            </a:r>
            <a:r>
              <a:rPr lang="tr-TR" sz="2400" dirty="0"/>
              <a:t> </a:t>
            </a:r>
            <a:r>
              <a:rPr lang="tr-TR" sz="2400" dirty="0" err="1"/>
              <a:t>genug</a:t>
            </a:r>
            <a:r>
              <a:rPr lang="tr-TR" sz="2400" dirty="0"/>
              <a:t> </a:t>
            </a:r>
            <a:r>
              <a:rPr lang="tr-TR" sz="2400" dirty="0" err="1"/>
              <a:t>für</a:t>
            </a:r>
            <a:r>
              <a:rPr lang="tr-TR" sz="2400" dirty="0"/>
              <a:t> </a:t>
            </a:r>
            <a:r>
              <a:rPr lang="tr-TR" sz="2400" dirty="0" err="1"/>
              <a:t>alle</a:t>
            </a:r>
            <a:r>
              <a:rPr lang="tr-TR" sz="2400" dirty="0"/>
              <a:t> mit</a:t>
            </a:r>
          </a:p>
        </p:txBody>
      </p:sp>
      <p:sp>
        <p:nvSpPr>
          <p:cNvPr id="13" name="Yuvarlatılmış Dikdörtgen 12">
            <a:hlinkClick r:id="rId5" action="ppaction://hlinksldjump"/>
          </p:cNvPr>
          <p:cNvSpPr/>
          <p:nvPr/>
        </p:nvSpPr>
        <p:spPr>
          <a:xfrm>
            <a:off x="182452" y="3540813"/>
            <a:ext cx="3717561" cy="618727"/>
          </a:xfrm>
          <a:prstGeom prst="roundRect">
            <a:avLst/>
          </a:prstGeom>
          <a:solidFill>
            <a:srgbClr val="E23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Bleib</a:t>
            </a:r>
            <a:r>
              <a:rPr lang="tr-TR" sz="2400" dirty="0"/>
              <a:t> </a:t>
            </a:r>
            <a:r>
              <a:rPr lang="tr-TR" sz="2400" dirty="0" err="1"/>
              <a:t>entspannt</a:t>
            </a:r>
            <a:endParaRPr lang="tr-TR" sz="2400" dirty="0" err="1">
              <a:cs typeface="Calibri"/>
            </a:endParaRPr>
          </a:p>
        </p:txBody>
      </p:sp>
      <p:sp>
        <p:nvSpPr>
          <p:cNvPr id="14" name="Yuvarlatılmış Dikdörtgen 13">
            <a:hlinkClick r:id="rId6" action="ppaction://hlinksldjump"/>
          </p:cNvPr>
          <p:cNvSpPr/>
          <p:nvPr/>
        </p:nvSpPr>
        <p:spPr>
          <a:xfrm>
            <a:off x="209861" y="4457347"/>
            <a:ext cx="3717561" cy="618727"/>
          </a:xfrm>
          <a:prstGeom prst="round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Behandle</a:t>
            </a:r>
            <a:r>
              <a:rPr lang="tr-TR" sz="2400" dirty="0"/>
              <a:t> </a:t>
            </a:r>
            <a:r>
              <a:rPr lang="tr-TR" sz="2400" dirty="0" err="1"/>
              <a:t>alle</a:t>
            </a:r>
            <a:r>
              <a:rPr lang="tr-TR" sz="2400" dirty="0"/>
              <a:t> </a:t>
            </a:r>
            <a:r>
              <a:rPr lang="tr-TR" sz="2400" dirty="0" err="1"/>
              <a:t>gleich</a:t>
            </a:r>
            <a:endParaRPr lang="tr-TR" sz="2400" dirty="0">
              <a:ea typeface="Calibri"/>
              <a:cs typeface="Calibri"/>
            </a:endParaRPr>
          </a:p>
        </p:txBody>
      </p:sp>
      <p:sp>
        <p:nvSpPr>
          <p:cNvPr id="15" name="Yuvarlatılmış Dikdörtgen 14">
            <a:hlinkClick r:id="rId7" action="ppaction://hlinksldjump"/>
          </p:cNvPr>
          <p:cNvSpPr/>
          <p:nvPr/>
        </p:nvSpPr>
        <p:spPr>
          <a:xfrm>
            <a:off x="7964308" y="1665413"/>
            <a:ext cx="3717561" cy="876693"/>
          </a:xfrm>
          <a:prstGeom prst="roundRect">
            <a:avLst/>
          </a:prstGeom>
          <a:solidFill>
            <a:srgbClr val="E23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Achte</a:t>
            </a:r>
            <a:r>
              <a:rPr lang="tr-TR" sz="2400" dirty="0"/>
              <a:t> </a:t>
            </a:r>
            <a:r>
              <a:rPr lang="tr-TR" sz="2400" dirty="0" err="1"/>
              <a:t>auf</a:t>
            </a:r>
            <a:r>
              <a:rPr lang="tr-TR" sz="2400" dirty="0"/>
              <a:t> </a:t>
            </a:r>
            <a:r>
              <a:rPr lang="tr-TR" sz="2400" dirty="0" err="1"/>
              <a:t>Deine</a:t>
            </a:r>
            <a:r>
              <a:rPr lang="tr-TR" sz="2400" dirty="0"/>
              <a:t> </a:t>
            </a:r>
            <a:r>
              <a:rPr lang="tr-TR" sz="2400" dirty="0" err="1"/>
              <a:t>Körpersprache</a:t>
            </a:r>
            <a:endParaRPr lang="tr-TR" sz="2400" dirty="0" err="1">
              <a:cs typeface="Calibri"/>
            </a:endParaRPr>
          </a:p>
        </p:txBody>
      </p:sp>
      <p:sp>
        <p:nvSpPr>
          <p:cNvPr id="16" name="Yuvarlatılmış Dikdörtgen 15">
            <a:hlinkClick r:id="rId8" action="ppaction://hlinksldjump"/>
          </p:cNvPr>
          <p:cNvSpPr/>
          <p:nvPr/>
        </p:nvSpPr>
        <p:spPr>
          <a:xfrm>
            <a:off x="7964308" y="2680597"/>
            <a:ext cx="3717561" cy="876693"/>
          </a:xfrm>
          <a:prstGeom prst="roundRect">
            <a:avLst/>
          </a:prstGeom>
          <a:solidFill>
            <a:srgbClr val="EEB92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Mach</a:t>
            </a:r>
            <a:r>
              <a:rPr lang="tr-TR" sz="2400" dirty="0"/>
              <a:t> </a:t>
            </a:r>
            <a:r>
              <a:rPr lang="tr-TR" sz="2400" dirty="0" err="1"/>
              <a:t>Dir</a:t>
            </a:r>
            <a:r>
              <a:rPr lang="tr-TR" sz="2400" dirty="0"/>
              <a:t> </a:t>
            </a:r>
            <a:r>
              <a:rPr lang="tr-TR" sz="2400" dirty="0" err="1"/>
              <a:t>Notizen</a:t>
            </a:r>
            <a:endParaRPr lang="tr-TR" sz="2400" dirty="0">
              <a:ea typeface="Calibri"/>
              <a:cs typeface="Calibri"/>
            </a:endParaRPr>
          </a:p>
        </p:txBody>
      </p:sp>
      <p:sp>
        <p:nvSpPr>
          <p:cNvPr id="17" name="Yuvarlatılmış Dikdörtgen 16">
            <a:hlinkClick r:id="rId9" action="ppaction://hlinksldjump"/>
          </p:cNvPr>
          <p:cNvSpPr/>
          <p:nvPr/>
        </p:nvSpPr>
        <p:spPr>
          <a:xfrm>
            <a:off x="7964308" y="3748826"/>
            <a:ext cx="3717561" cy="876693"/>
          </a:xfrm>
          <a:prstGeom prst="round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Sei</a:t>
            </a:r>
            <a:r>
              <a:rPr lang="tr-TR" sz="2400" dirty="0"/>
              <a:t> </a:t>
            </a:r>
            <a:r>
              <a:rPr lang="tr-TR" sz="2400" dirty="0" err="1"/>
              <a:t>höflich</a:t>
            </a:r>
            <a:r>
              <a:rPr lang="tr-TR" sz="2400" dirty="0"/>
              <a:t> </a:t>
            </a:r>
            <a:r>
              <a:rPr lang="tr-TR" sz="2400" dirty="0" err="1"/>
              <a:t>und</a:t>
            </a:r>
            <a:r>
              <a:rPr lang="tr-TR" sz="2400" dirty="0"/>
              <a:t> </a:t>
            </a:r>
            <a:r>
              <a:rPr lang="tr-TR" sz="2400" dirty="0" err="1"/>
              <a:t>geduldig</a:t>
            </a:r>
          </a:p>
        </p:txBody>
      </p:sp>
      <p:sp>
        <p:nvSpPr>
          <p:cNvPr id="18" name="Yuvarlatılmış Dikdörtgen 17">
            <a:hlinkClick r:id="rId10" action="ppaction://hlinksldjump"/>
          </p:cNvPr>
          <p:cNvSpPr/>
          <p:nvPr/>
        </p:nvSpPr>
        <p:spPr>
          <a:xfrm>
            <a:off x="7964308" y="4817055"/>
            <a:ext cx="3717561" cy="876693"/>
          </a:xfrm>
          <a:prstGeom prst="roundRect">
            <a:avLst/>
          </a:prstGeom>
          <a:solidFill>
            <a:srgbClr val="E231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Sprich</a:t>
            </a:r>
            <a:r>
              <a:rPr lang="tr-TR" sz="2400" dirty="0"/>
              <a:t> </a:t>
            </a:r>
            <a:r>
              <a:rPr lang="tr-TR" sz="2400" dirty="0" err="1"/>
              <a:t>klar</a:t>
            </a:r>
            <a:r>
              <a:rPr lang="tr-TR" sz="2400" dirty="0"/>
              <a:t> </a:t>
            </a:r>
            <a:r>
              <a:rPr lang="tr-TR" sz="2400" dirty="0" err="1"/>
              <a:t>und</a:t>
            </a:r>
            <a:r>
              <a:rPr lang="tr-TR" sz="2400" dirty="0"/>
              <a:t> </a:t>
            </a:r>
            <a:r>
              <a:rPr lang="tr-TR" sz="2400" dirty="0" err="1"/>
              <a:t>deutlich</a:t>
            </a:r>
            <a:endParaRPr lang="tr-TR" sz="2400" dirty="0" err="1">
              <a:cs typeface="Calibri"/>
            </a:endParaRPr>
          </a:p>
        </p:txBody>
      </p:sp>
      <p:sp>
        <p:nvSpPr>
          <p:cNvPr id="19" name="Yuvarlatılmış Dikdörtgen 18">
            <a:hlinkClick r:id="rId11" action="ppaction://hlinksldjump"/>
          </p:cNvPr>
          <p:cNvSpPr/>
          <p:nvPr/>
        </p:nvSpPr>
        <p:spPr>
          <a:xfrm>
            <a:off x="254830" y="5307380"/>
            <a:ext cx="3717561" cy="618727"/>
          </a:xfrm>
          <a:prstGeom prst="roundRect">
            <a:avLst/>
          </a:prstGeom>
          <a:solidFill>
            <a:srgbClr val="6B21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400" dirty="0" err="1"/>
              <a:t>Nimm</a:t>
            </a:r>
            <a:r>
              <a:rPr lang="tr-TR" sz="2400" dirty="0"/>
              <a:t> </a:t>
            </a:r>
            <a:r>
              <a:rPr lang="tr-TR" sz="2400" dirty="0" err="1"/>
              <a:t>Dir</a:t>
            </a:r>
            <a:r>
              <a:rPr lang="tr-TR" sz="2400" dirty="0"/>
              <a:t> </a:t>
            </a:r>
            <a:r>
              <a:rPr lang="tr-TR" sz="2400" dirty="0" err="1"/>
              <a:t>Zeit</a:t>
            </a:r>
            <a:r>
              <a:rPr lang="tr-TR" sz="2400" dirty="0"/>
              <a:t> </a:t>
            </a:r>
          </a:p>
        </p:txBody>
      </p:sp>
      <p:sp>
        <p:nvSpPr>
          <p:cNvPr id="20" name="Dikdörtgen 19">
            <a:hlinkClick r:id="rId12" action="ppaction://hlinksldjump"/>
          </p:cNvPr>
          <p:cNvSpPr/>
          <p:nvPr/>
        </p:nvSpPr>
        <p:spPr>
          <a:xfrm>
            <a:off x="3719826" y="6309352"/>
            <a:ext cx="4452079" cy="449705"/>
          </a:xfrm>
          <a:prstGeom prst="rect">
            <a:avLst/>
          </a:prstGeom>
          <a:ln>
            <a:solidFill>
              <a:srgbClr val="E231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2800" dirty="0"/>
              <a:t>Mit dem </a:t>
            </a:r>
            <a:r>
              <a:rPr lang="tr-TR" sz="2800" dirty="0" err="1"/>
              <a:t>Quiz</a:t>
            </a:r>
            <a:r>
              <a:rPr lang="tr-TR" sz="2800" dirty="0"/>
              <a:t> </a:t>
            </a:r>
            <a:r>
              <a:rPr lang="tr-TR" sz="2800" dirty="0" err="1"/>
              <a:t>fortfahren</a:t>
            </a:r>
            <a:endParaRPr lang="tr-TR" sz="2800" dirty="0" err="1">
              <a:cs typeface="Calibri"/>
            </a:endParaRPr>
          </a:p>
        </p:txBody>
      </p:sp>
      <p:sp>
        <p:nvSpPr>
          <p:cNvPr id="2" name="Dikdörtgen 1">
            <a:hlinkClick r:id="rId3" action="ppaction://hlinksldjump"/>
          </p:cNvPr>
          <p:cNvSpPr/>
          <p:nvPr/>
        </p:nvSpPr>
        <p:spPr>
          <a:xfrm>
            <a:off x="209861" y="1419443"/>
            <a:ext cx="3762530" cy="810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>
            <a:hlinkClick r:id="rId4" action="ppaction://hlinksldjump"/>
          </p:cNvPr>
          <p:cNvSpPr/>
          <p:nvPr/>
        </p:nvSpPr>
        <p:spPr>
          <a:xfrm>
            <a:off x="0" y="2499604"/>
            <a:ext cx="3972391" cy="618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>
            <a:hlinkClick r:id="rId5" action="ppaction://hlinksldjump"/>
          </p:cNvPr>
          <p:cNvSpPr/>
          <p:nvPr/>
        </p:nvSpPr>
        <p:spPr>
          <a:xfrm>
            <a:off x="0" y="3248167"/>
            <a:ext cx="397239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>
            <a:hlinkClick r:id="rId6" action="ppaction://hlinksldjump"/>
          </p:cNvPr>
          <p:cNvSpPr/>
          <p:nvPr/>
        </p:nvSpPr>
        <p:spPr>
          <a:xfrm>
            <a:off x="109182" y="4285397"/>
            <a:ext cx="3863209" cy="724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hlinkClick r:id="rId11" action="ppaction://hlinksldjump"/>
          </p:cNvPr>
          <p:cNvSpPr/>
          <p:nvPr/>
        </p:nvSpPr>
        <p:spPr>
          <a:xfrm>
            <a:off x="209861" y="5199797"/>
            <a:ext cx="3887379" cy="914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hlinkClick r:id="rId7" action="ppaction://hlinksldjump"/>
          </p:cNvPr>
          <p:cNvSpPr/>
          <p:nvPr/>
        </p:nvSpPr>
        <p:spPr>
          <a:xfrm>
            <a:off x="7794492" y="1611674"/>
            <a:ext cx="4079060" cy="93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>
            <a:hlinkClick r:id="rId8" action="ppaction://hlinksldjump"/>
          </p:cNvPr>
          <p:cNvSpPr/>
          <p:nvPr/>
        </p:nvSpPr>
        <p:spPr>
          <a:xfrm>
            <a:off x="7794492" y="2680597"/>
            <a:ext cx="4024469" cy="87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Dikdörtgen 21">
            <a:hlinkClick r:id="rId9" action="ppaction://hlinksldjump"/>
          </p:cNvPr>
          <p:cNvSpPr/>
          <p:nvPr/>
        </p:nvSpPr>
        <p:spPr>
          <a:xfrm>
            <a:off x="7794492" y="3748826"/>
            <a:ext cx="4079060" cy="87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>
            <a:hlinkClick r:id="rId10" action="ppaction://hlinksldjump"/>
          </p:cNvPr>
          <p:cNvSpPr/>
          <p:nvPr/>
        </p:nvSpPr>
        <p:spPr>
          <a:xfrm>
            <a:off x="7794492" y="4817055"/>
            <a:ext cx="4024469" cy="87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Dikdörtgen 23">
            <a:hlinkClick r:id="rId13" action="ppaction://hlinksldjump"/>
          </p:cNvPr>
          <p:cNvSpPr/>
          <p:nvPr/>
        </p:nvSpPr>
        <p:spPr>
          <a:xfrm>
            <a:off x="3557507" y="6168008"/>
            <a:ext cx="4776716" cy="7437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5" name="Resim 2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103" y="132917"/>
            <a:ext cx="915598" cy="88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90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128" y="4130278"/>
            <a:ext cx="1660395" cy="207839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492708" y="1200665"/>
            <a:ext cx="4916773" cy="500801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882452" y="5328581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3642610" y="1379095"/>
            <a:ext cx="448205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dirty="0" err="1"/>
              <a:t>Tagesordnung</a:t>
            </a:r>
            <a:endParaRPr lang="tr-TR" sz="2800" dirty="0" err="1">
              <a:ea typeface="Calibri"/>
              <a:cs typeface="Calibri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732551" y="2080745"/>
            <a:ext cx="461697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Bei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Einladung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Bewerbungsgespräch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weißt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Du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hoffentlich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von Anfang,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wenn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um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Vorstellungsgespräch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handelt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Sollte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Firma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Dich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allerdings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nicht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über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Formalitäten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Gesprächs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informieren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es an Dir,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gezielt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danach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fragen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  <a:p>
            <a:pPr algn="just"/>
            <a:endParaRPr lang="en-US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732551" y="5220066"/>
            <a:ext cx="4497049" cy="988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>
            <a:hlinkClick r:id="rId4" action="ppaction://hlinksldjump"/>
          </p:cNvPr>
          <p:cNvSpPr/>
          <p:nvPr/>
        </p:nvSpPr>
        <p:spPr>
          <a:xfrm>
            <a:off x="3677703" y="5169476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638" y="75804"/>
            <a:ext cx="1036796" cy="100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5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500203" y="1246931"/>
            <a:ext cx="4916773" cy="5078918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882452" y="5396459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672590" y="1454045"/>
            <a:ext cx="4452079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dirty="0" err="1"/>
              <a:t>Bring</a:t>
            </a:r>
            <a:r>
              <a:rPr lang="tr-TR" sz="2800" dirty="0"/>
              <a:t> </a:t>
            </a:r>
            <a:r>
              <a:rPr lang="tr-TR" sz="2800" dirty="0" err="1"/>
              <a:t>genug</a:t>
            </a:r>
            <a:r>
              <a:rPr lang="tr-TR" sz="2800" dirty="0"/>
              <a:t> </a:t>
            </a:r>
            <a:r>
              <a:rPr lang="tr-TR" sz="2800" dirty="0" err="1"/>
              <a:t>für</a:t>
            </a:r>
            <a:r>
              <a:rPr lang="tr-TR" sz="2800" dirty="0"/>
              <a:t> </a:t>
            </a:r>
            <a:r>
              <a:rPr lang="tr-TR" sz="2800" dirty="0" err="1"/>
              <a:t>alle</a:t>
            </a:r>
            <a:r>
              <a:rPr lang="tr-TR" sz="2800" dirty="0"/>
              <a:t> mit!</a:t>
            </a:r>
          </a:p>
          <a:p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725055" y="2300530"/>
            <a:ext cx="43471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Es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ist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immer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ratsam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genug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Kopien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von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allem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dabeizuhaben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, was Du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mit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zum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Interview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bringst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.</a:t>
            </a:r>
          </a:p>
          <a:p>
            <a:pPr algn="just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Das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schließt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Deine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Bewerbungsmappe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genau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wie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Arbeitsproben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oder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 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ein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 Portfolio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ein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Calibri"/>
                <a:cs typeface="Calibri"/>
              </a:rPr>
              <a:t>.</a:t>
            </a:r>
          </a:p>
          <a:p>
            <a:pPr algn="just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682640" y="5283393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95" y="159055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2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500203" y="1246930"/>
            <a:ext cx="4916773" cy="5168859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884834" y="4671549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612630" y="1424066"/>
            <a:ext cx="4661939" cy="4924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600" dirty="0" err="1"/>
              <a:t>Bleib</a:t>
            </a:r>
            <a:r>
              <a:rPr lang="en-US" sz="2600" dirty="0"/>
              <a:t> </a:t>
            </a:r>
            <a:r>
              <a:rPr lang="en-US" sz="2600" dirty="0" err="1"/>
              <a:t>entspannt</a:t>
            </a:r>
            <a:r>
              <a:rPr lang="en-US" sz="2600" dirty="0"/>
              <a:t>!</a:t>
            </a:r>
            <a:endParaRPr lang="tr-TR" sz="26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747541" y="2278366"/>
            <a:ext cx="452702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tr-TR" dirty="0" err="1"/>
              <a:t>Wenn</a:t>
            </a:r>
            <a:r>
              <a:rPr lang="tr-TR" dirty="0"/>
              <a:t> </a:t>
            </a:r>
            <a:r>
              <a:rPr lang="tr-TR" dirty="0" err="1"/>
              <a:t>Dein</a:t>
            </a:r>
            <a:r>
              <a:rPr lang="tr-TR" dirty="0"/>
              <a:t> </a:t>
            </a:r>
            <a:r>
              <a:rPr lang="tr-TR" dirty="0" err="1"/>
              <a:t>Vorstellungsgespräch</a:t>
            </a:r>
            <a:r>
              <a:rPr lang="tr-TR" dirty="0"/>
              <a:t> </a:t>
            </a:r>
            <a:r>
              <a:rPr lang="tr-TR" dirty="0" err="1"/>
              <a:t>bevor</a:t>
            </a:r>
            <a:r>
              <a:rPr lang="tr-TR" dirty="0"/>
              <a:t> </a:t>
            </a:r>
            <a:r>
              <a:rPr lang="tr-TR" dirty="0" err="1"/>
              <a:t>steht</a:t>
            </a:r>
            <a:r>
              <a:rPr lang="tr-TR" dirty="0"/>
              <a:t>, </a:t>
            </a:r>
            <a:r>
              <a:rPr lang="tr-TR" dirty="0" err="1"/>
              <a:t>mach</a:t>
            </a:r>
            <a:r>
              <a:rPr lang="tr-TR" dirty="0"/>
              <a:t> </a:t>
            </a:r>
            <a:r>
              <a:rPr lang="tr-TR" dirty="0" err="1"/>
              <a:t>Dich</a:t>
            </a:r>
            <a:r>
              <a:rPr lang="tr-TR" dirty="0"/>
              <a:t> </a:t>
            </a:r>
            <a:r>
              <a:rPr lang="tr-TR" dirty="0" err="1"/>
              <a:t>nicht</a:t>
            </a:r>
            <a:r>
              <a:rPr lang="tr-TR" dirty="0"/>
              <a:t> </a:t>
            </a:r>
            <a:r>
              <a:rPr lang="tr-TR" dirty="0" err="1"/>
              <a:t>verrückt</a:t>
            </a:r>
            <a:r>
              <a:rPr lang="tr-TR" dirty="0"/>
              <a:t>. </a:t>
            </a:r>
            <a:r>
              <a:rPr lang="tr-TR" dirty="0" err="1"/>
              <a:t>Bereite</a:t>
            </a:r>
            <a:r>
              <a:rPr lang="tr-TR" dirty="0"/>
              <a:t> </a:t>
            </a:r>
            <a:r>
              <a:rPr lang="tr-TR" dirty="0" err="1"/>
              <a:t>Dich</a:t>
            </a:r>
            <a:r>
              <a:rPr lang="tr-TR" dirty="0"/>
              <a:t> </a:t>
            </a:r>
            <a:r>
              <a:rPr lang="tr-TR" dirty="0" err="1"/>
              <a:t>genau</a:t>
            </a:r>
            <a:r>
              <a:rPr lang="tr-TR" dirty="0"/>
              <a:t> </a:t>
            </a:r>
            <a:r>
              <a:rPr lang="tr-TR" dirty="0" err="1"/>
              <a:t>wie</a:t>
            </a:r>
            <a:r>
              <a:rPr lang="tr-TR" dirty="0"/>
              <a:t> </a:t>
            </a:r>
            <a:r>
              <a:rPr lang="tr-TR" dirty="0" err="1"/>
              <a:t>auf</a:t>
            </a:r>
            <a:r>
              <a:rPr lang="tr-TR" dirty="0"/>
              <a:t> </a:t>
            </a:r>
            <a:r>
              <a:rPr lang="tr-TR" dirty="0" err="1"/>
              <a:t>jedes</a:t>
            </a:r>
            <a:r>
              <a:rPr lang="tr-TR" dirty="0"/>
              <a:t> </a:t>
            </a:r>
            <a:r>
              <a:rPr lang="tr-TR" dirty="0" err="1"/>
              <a:t>andere</a:t>
            </a:r>
            <a:r>
              <a:rPr lang="tr-TR" dirty="0"/>
              <a:t> </a:t>
            </a:r>
            <a:r>
              <a:rPr lang="tr-TR" dirty="0" err="1"/>
              <a:t>Bewerbungsgespräch</a:t>
            </a:r>
            <a:r>
              <a:rPr lang="tr-TR" dirty="0"/>
              <a:t> </a:t>
            </a:r>
            <a:r>
              <a:rPr lang="tr-TR" dirty="0" err="1"/>
              <a:t>vor</a:t>
            </a:r>
            <a:r>
              <a:rPr lang="tr-TR" dirty="0"/>
              <a:t>. </a:t>
            </a:r>
            <a:r>
              <a:rPr lang="tr-TR" dirty="0" err="1"/>
              <a:t>Gehe</a:t>
            </a:r>
            <a:r>
              <a:rPr lang="tr-TR" dirty="0"/>
              <a:t> </a:t>
            </a:r>
            <a:r>
              <a:rPr lang="tr-TR" dirty="0" err="1"/>
              <a:t>Deinen</a:t>
            </a:r>
            <a:r>
              <a:rPr lang="tr-TR" dirty="0"/>
              <a:t> </a:t>
            </a:r>
            <a:r>
              <a:rPr lang="tr-TR" dirty="0" err="1"/>
              <a:t>Lebenslauf</a:t>
            </a:r>
            <a:r>
              <a:rPr lang="tr-TR" dirty="0"/>
              <a:t> </a:t>
            </a:r>
            <a:r>
              <a:rPr lang="tr-TR" dirty="0" err="1"/>
              <a:t>nochmal</a:t>
            </a:r>
            <a:r>
              <a:rPr lang="tr-TR" dirty="0"/>
              <a:t> </a:t>
            </a:r>
            <a:r>
              <a:rPr lang="tr-TR" dirty="0" err="1"/>
              <a:t>durch</a:t>
            </a:r>
            <a:r>
              <a:rPr lang="tr-TR" dirty="0"/>
              <a:t>, </a:t>
            </a:r>
            <a:r>
              <a:rPr lang="tr-TR" dirty="0" err="1"/>
              <a:t>bereite</a:t>
            </a:r>
            <a:r>
              <a:rPr lang="tr-TR" dirty="0"/>
              <a:t> </a:t>
            </a:r>
            <a:r>
              <a:rPr lang="tr-TR" dirty="0" err="1"/>
              <a:t>Deine</a:t>
            </a:r>
            <a:r>
              <a:rPr lang="tr-TR" dirty="0"/>
              <a:t> </a:t>
            </a:r>
            <a:r>
              <a:rPr lang="tr-TR" dirty="0" err="1"/>
              <a:t>Antworten</a:t>
            </a:r>
            <a:r>
              <a:rPr lang="tr-TR" dirty="0"/>
              <a:t> </a:t>
            </a:r>
            <a:r>
              <a:rPr lang="tr-TR" dirty="0" err="1"/>
              <a:t>vor</a:t>
            </a:r>
            <a:r>
              <a:rPr lang="tr-TR" dirty="0"/>
              <a:t>, </a:t>
            </a:r>
            <a:r>
              <a:rPr lang="tr-TR" dirty="0" err="1"/>
              <a:t>sei</a:t>
            </a:r>
            <a:r>
              <a:rPr lang="tr-TR" dirty="0"/>
              <a:t> </a:t>
            </a:r>
            <a:r>
              <a:rPr lang="tr-TR" dirty="0" err="1"/>
              <a:t>bereit</a:t>
            </a:r>
            <a:r>
              <a:rPr lang="tr-TR" dirty="0"/>
              <a:t> </a:t>
            </a:r>
            <a:r>
              <a:rPr lang="tr-TR" dirty="0" err="1"/>
              <a:t>für</a:t>
            </a:r>
            <a:r>
              <a:rPr lang="tr-TR" dirty="0"/>
              <a:t> </a:t>
            </a:r>
            <a:r>
              <a:rPr lang="tr-TR" dirty="0" err="1"/>
              <a:t>alles</a:t>
            </a:r>
            <a:r>
              <a:rPr lang="tr-TR" dirty="0"/>
              <a:t> </a:t>
            </a:r>
            <a:r>
              <a:rPr lang="tr-TR" dirty="0" err="1"/>
              <a:t>und</a:t>
            </a:r>
            <a:r>
              <a:rPr lang="tr-TR" dirty="0"/>
              <a:t> </a:t>
            </a:r>
            <a:r>
              <a:rPr lang="tr-TR" dirty="0" err="1"/>
              <a:t>Dich</a:t>
            </a:r>
            <a:r>
              <a:rPr lang="tr-TR" dirty="0"/>
              <a:t> </a:t>
            </a:r>
            <a:r>
              <a:rPr lang="tr-TR" dirty="0" err="1"/>
              <a:t>wird</a:t>
            </a:r>
            <a:r>
              <a:rPr lang="tr-TR" dirty="0"/>
              <a:t> </a:t>
            </a:r>
            <a:r>
              <a:rPr lang="tr-TR" dirty="0" err="1"/>
              <a:t>nichts</a:t>
            </a:r>
            <a:r>
              <a:rPr lang="tr-TR" dirty="0"/>
              <a:t> </a:t>
            </a:r>
            <a:r>
              <a:rPr lang="tr-TR" dirty="0" err="1"/>
              <a:t>aufhalten</a:t>
            </a:r>
            <a:r>
              <a:rPr lang="tr-TR" dirty="0"/>
              <a:t> </a:t>
            </a:r>
            <a:r>
              <a:rPr lang="tr-TR" dirty="0" err="1"/>
              <a:t>können</a:t>
            </a:r>
            <a:r>
              <a:rPr lang="tr-TR" dirty="0"/>
              <a:t>.</a:t>
            </a:r>
            <a:endParaRPr lang="tr-TR" dirty="0">
              <a:ea typeface="Calibri"/>
              <a:cs typeface="Calibri"/>
            </a:endParaRPr>
          </a:p>
        </p:txBody>
      </p:sp>
      <p:sp>
        <p:nvSpPr>
          <p:cNvPr id="9" name="Dikdörtgen 8">
            <a:hlinkClick r:id="rId4" action="ppaction://hlinksldjump"/>
          </p:cNvPr>
          <p:cNvSpPr/>
          <p:nvPr/>
        </p:nvSpPr>
        <p:spPr>
          <a:xfrm>
            <a:off x="3884834" y="5504137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/>
              <a:t>Teste </a:t>
            </a:r>
            <a:r>
              <a:rPr lang="tr-TR" sz="3200" dirty="0" err="1"/>
              <a:t>Dein</a:t>
            </a:r>
            <a:r>
              <a:rPr lang="tr-TR" sz="3200" dirty="0"/>
              <a:t> </a:t>
            </a:r>
            <a:r>
              <a:rPr lang="tr-TR" sz="3200" dirty="0" err="1"/>
              <a:t>Wissen</a:t>
            </a:r>
            <a:endParaRPr lang="tr-TR" sz="3200" dirty="0">
              <a:ea typeface="Calibri"/>
              <a:cs typeface="Calibri"/>
            </a:endParaRPr>
          </a:p>
        </p:txBody>
      </p:sp>
      <p:sp>
        <p:nvSpPr>
          <p:cNvPr id="10" name="Dikdörtgen 9">
            <a:hlinkClick r:id="rId4" action="ppaction://hlinksldjump"/>
          </p:cNvPr>
          <p:cNvSpPr/>
          <p:nvPr/>
        </p:nvSpPr>
        <p:spPr>
          <a:xfrm>
            <a:off x="3747541" y="4509442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hlinkClick r:id="rId3" action="ppaction://hlinksldjump"/>
          </p:cNvPr>
          <p:cNvSpPr/>
          <p:nvPr/>
        </p:nvSpPr>
        <p:spPr>
          <a:xfrm>
            <a:off x="3747540" y="5435628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95" y="159055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6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03700"/>
            <a:ext cx="2653259" cy="2354300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458387" y="1200666"/>
            <a:ext cx="7586779" cy="5380016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r-T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Dikdörtgen 2">
            <a:hlinkClick r:id="rId3" action="ppaction://hlinksldjump"/>
          </p:cNvPr>
          <p:cNvSpPr/>
          <p:nvPr/>
        </p:nvSpPr>
        <p:spPr>
          <a:xfrm>
            <a:off x="3884834" y="5570596"/>
            <a:ext cx="4242217" cy="704538"/>
          </a:xfrm>
          <a:prstGeom prst="rect">
            <a:avLst/>
          </a:prstGeom>
          <a:solidFill>
            <a:srgbClr val="15AB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r-TR" sz="3200" dirty="0" err="1"/>
              <a:t>Zurück</a:t>
            </a:r>
            <a:r>
              <a:rPr lang="tr-TR" sz="3200" dirty="0"/>
              <a:t> zum Menü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3567659" y="1334125"/>
            <a:ext cx="472190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 err="1"/>
              <a:t>Behandle</a:t>
            </a:r>
            <a:r>
              <a:rPr lang="tr-TR" sz="2800" b="1" dirty="0"/>
              <a:t> </a:t>
            </a:r>
            <a:r>
              <a:rPr lang="tr-TR" sz="2800" b="1" dirty="0" err="1"/>
              <a:t>alle</a:t>
            </a:r>
            <a:r>
              <a:rPr lang="tr-TR" sz="2800" b="1" dirty="0"/>
              <a:t> </a:t>
            </a:r>
            <a:r>
              <a:rPr lang="tr-TR" sz="2800" b="1" dirty="0" err="1"/>
              <a:t>gleich</a:t>
            </a:r>
            <a:endParaRPr lang="tr-TR" sz="2800" b="1" dirty="0" err="1">
              <a:ea typeface="Calibri"/>
              <a:cs typeface="Calibri"/>
            </a:endParaRPr>
          </a:p>
          <a:p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2653258" y="1858780"/>
            <a:ext cx="7270231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Finde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guten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Gesprächseinstieg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und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behandle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alle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Nimm Dir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am Anfang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Moment, Dich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allen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vorstellen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und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achte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darauf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 Dir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möglichst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alle Namen und Titel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merken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  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  <a:p>
            <a:pPr algn="just"/>
            <a:r>
              <a:rPr lang="en-US" sz="1600" dirty="0" err="1">
                <a:ea typeface="+mn-lt"/>
                <a:cs typeface="+mn-lt"/>
              </a:rPr>
              <a:t>Behandle</a:t>
            </a:r>
            <a:r>
              <a:rPr lang="en-US" sz="1600" dirty="0">
                <a:ea typeface="+mn-lt"/>
                <a:cs typeface="+mn-lt"/>
              </a:rPr>
              <a:t> alle </a:t>
            </a:r>
            <a:r>
              <a:rPr lang="en-US" sz="1600" dirty="0" err="1">
                <a:ea typeface="+mn-lt"/>
                <a:cs typeface="+mn-lt"/>
              </a:rPr>
              <a:t>gleich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ungeachtet</a:t>
            </a:r>
            <a:r>
              <a:rPr lang="en-US" sz="1600" dirty="0">
                <a:ea typeface="+mn-lt"/>
                <a:cs typeface="+mn-lt"/>
              </a:rPr>
              <a:t> der Position. Nur </a:t>
            </a:r>
            <a:r>
              <a:rPr lang="en-US" sz="1600" dirty="0" err="1">
                <a:ea typeface="+mn-lt"/>
                <a:cs typeface="+mn-lt"/>
              </a:rPr>
              <a:t>weil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jemand</a:t>
            </a:r>
            <a:r>
              <a:rPr lang="en-US" sz="1600" dirty="0">
                <a:ea typeface="+mn-lt"/>
                <a:cs typeface="+mn-lt"/>
              </a:rPr>
              <a:t> Chef*In </a:t>
            </a:r>
            <a:r>
              <a:rPr lang="en-US" sz="1600" dirty="0" err="1">
                <a:ea typeface="+mn-lt"/>
                <a:cs typeface="+mn-lt"/>
              </a:rPr>
              <a:t>ist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bedeutet</a:t>
            </a:r>
            <a:r>
              <a:rPr lang="en-US" sz="1600" dirty="0">
                <a:ea typeface="+mn-lt"/>
                <a:cs typeface="+mn-lt"/>
              </a:rPr>
              <a:t> das </a:t>
            </a:r>
            <a:r>
              <a:rPr lang="en-US" sz="1600" dirty="0" err="1">
                <a:ea typeface="+mn-lt"/>
                <a:cs typeface="+mn-lt"/>
              </a:rPr>
              <a:t>nicht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dass</a:t>
            </a:r>
            <a:r>
              <a:rPr lang="en-US" sz="1600" dirty="0">
                <a:ea typeface="+mn-lt"/>
                <a:cs typeface="+mn-lt"/>
              </a:rPr>
              <a:t> er/</a:t>
            </a:r>
            <a:r>
              <a:rPr lang="en-US" sz="1600" dirty="0" err="1">
                <a:ea typeface="+mn-lt"/>
                <a:cs typeface="+mn-lt"/>
              </a:rPr>
              <a:t>sie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auch</a:t>
            </a:r>
            <a:r>
              <a:rPr lang="en-US" sz="1600" dirty="0">
                <a:ea typeface="+mn-lt"/>
                <a:cs typeface="+mn-lt"/>
              </a:rPr>
              <a:t> die </a:t>
            </a:r>
            <a:r>
              <a:rPr lang="en-US" sz="1600" dirty="0" err="1">
                <a:ea typeface="+mn-lt"/>
                <a:cs typeface="+mn-lt"/>
              </a:rPr>
              <a:t>Personalentscheidungen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trifft</a:t>
            </a:r>
            <a:r>
              <a:rPr lang="en-US" sz="1600" dirty="0">
                <a:ea typeface="+mn-lt"/>
                <a:cs typeface="+mn-lt"/>
              </a:rPr>
              <a:t>. </a:t>
            </a:r>
            <a:endParaRPr lang="en-US" sz="1600">
              <a:ea typeface="+mn-lt"/>
              <a:cs typeface="+mn-lt"/>
            </a:endParaRPr>
          </a:p>
          <a:p>
            <a:pPr algn="just"/>
            <a:r>
              <a:rPr lang="en-US" sz="1600" dirty="0">
                <a:ea typeface="+mn-lt"/>
                <a:cs typeface="+mn-lt"/>
              </a:rPr>
              <a:t>Du </a:t>
            </a:r>
            <a:r>
              <a:rPr lang="en-US" sz="1600" dirty="0" err="1">
                <a:ea typeface="+mn-lt"/>
                <a:cs typeface="+mn-lt"/>
              </a:rPr>
              <a:t>solltest</a:t>
            </a:r>
            <a:r>
              <a:rPr lang="en-US" sz="1600" dirty="0">
                <a:ea typeface="+mn-lt"/>
                <a:cs typeface="+mn-lt"/>
              </a:rPr>
              <a:t> also </a:t>
            </a:r>
            <a:r>
              <a:rPr lang="en-US" sz="1600" dirty="0" err="1">
                <a:ea typeface="+mn-lt"/>
                <a:cs typeface="+mn-lt"/>
              </a:rPr>
              <a:t>allen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Anwesenden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ausreichend</a:t>
            </a:r>
            <a:r>
              <a:rPr lang="en-US" sz="1600" dirty="0">
                <a:ea typeface="+mn-lt"/>
                <a:cs typeface="+mn-lt"/>
              </a:rPr>
              <a:t> </a:t>
            </a:r>
            <a:r>
              <a:rPr lang="en-US" sz="1600" dirty="0" err="1">
                <a:ea typeface="+mn-lt"/>
                <a:cs typeface="+mn-lt"/>
              </a:rPr>
              <a:t>Aufmerksamkeit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schenken</a:t>
            </a:r>
            <a:r>
              <a:rPr lang="en-US" sz="1600" dirty="0">
                <a:ea typeface="+mn-lt"/>
                <a:cs typeface="+mn-lt"/>
              </a:rPr>
              <a:t>!</a:t>
            </a:r>
            <a:endParaRPr lang="en-US" sz="1600" dirty="0">
              <a:ea typeface="Calibri"/>
              <a:cs typeface="Calibri"/>
            </a:endParaRPr>
          </a:p>
          <a:p>
            <a:pPr algn="just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Wenn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ihr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den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Fragen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kommt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sollten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Deine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Antworten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immer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 alle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gerichtet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sein.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Halte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zunächst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der/dem 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Fragesteller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*in den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Augenkontakt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Nach der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Einleitung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Deiner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Antworten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solltest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Du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aber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auch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die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anderen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direkt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ansprechen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 algn="just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  <p:sp>
        <p:nvSpPr>
          <p:cNvPr id="9" name="Dikdörtgen 8">
            <a:hlinkClick r:id="rId3" action="ppaction://hlinksldjump"/>
          </p:cNvPr>
          <p:cNvSpPr/>
          <p:nvPr/>
        </p:nvSpPr>
        <p:spPr>
          <a:xfrm>
            <a:off x="3737664" y="5414154"/>
            <a:ext cx="4551897" cy="930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095" y="159055"/>
            <a:ext cx="853888" cy="82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5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332542-8346-40c0-be8f-4253017e162d" xsi:nil="true"/>
    <lcf76f155ced4ddcb4097134ff3c332f xmlns="72be5b5a-edf9-47fd-87ae-f9ff4fec834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541C76D7D76445B44A434C16A96F1D" ma:contentTypeVersion="16" ma:contentTypeDescription="Ein neues Dokument erstellen." ma:contentTypeScope="" ma:versionID="d808f12e96737b05b5d7d76872f3db95">
  <xsd:schema xmlns:xsd="http://www.w3.org/2001/XMLSchema" xmlns:xs="http://www.w3.org/2001/XMLSchema" xmlns:p="http://schemas.microsoft.com/office/2006/metadata/properties" xmlns:ns2="72be5b5a-edf9-47fd-87ae-f9ff4fec8342" xmlns:ns3="87332542-8346-40c0-be8f-4253017e162d" targetNamespace="http://schemas.microsoft.com/office/2006/metadata/properties" ma:root="true" ma:fieldsID="9af8faf6fccc1b8a62c3a393ed4c45d7" ns2:_="" ns3:_="">
    <xsd:import namespace="72be5b5a-edf9-47fd-87ae-f9ff4fec8342"/>
    <xsd:import namespace="87332542-8346-40c0-be8f-4253017e16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be5b5a-edf9-47fd-87ae-f9ff4fec8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5654e3e1-e175-49fc-9e74-40d92266e9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32542-8346-40c0-be8f-4253017e162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6a9c9ea-6fd1-4afb-88eb-caf8891f83fa}" ma:internalName="TaxCatchAll" ma:showField="CatchAllData" ma:web="87332542-8346-40c0-be8f-4253017e16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AD9FAD-4226-48D4-9A34-F137C0653E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5D026D-B3AB-4EE8-B6FE-1820FF5CA9A9}">
  <ds:schemaRefs>
    <ds:schemaRef ds:uri="http://purl.org/dc/dcmitype/"/>
    <ds:schemaRef ds:uri="http://schemas.microsoft.com/office/infopath/2007/PartnerControls"/>
    <ds:schemaRef ds:uri="72be5b5a-edf9-47fd-87ae-f9ff4fec8342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7332542-8346-40c0-be8f-4253017e162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81AF9B-2B3F-447B-9AAF-DE4CDEA6031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816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Was ist ein Vorstellungsgespräch?</vt:lpstr>
      <vt:lpstr>Bevor es los geht</vt:lpstr>
      <vt:lpstr>Tipps für ein erfolgreiches Vorstellungsgespräch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Beispielfragen - Vorstellungsgespräch</vt:lpstr>
      <vt:lpstr>Erfolgreiches Vorstellungsgespräch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</dc:creator>
  <cp:lastModifiedBy>Mustafa DÖNMEZ</cp:lastModifiedBy>
  <cp:revision>939</cp:revision>
  <dcterms:created xsi:type="dcterms:W3CDTF">2021-12-02T19:08:47Z</dcterms:created>
  <dcterms:modified xsi:type="dcterms:W3CDTF">2023-01-14T17:02:05Z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0x010100C5541C76D7D76445B44A434C16A96F1D</vt:lpwstr>
  </property>
  <property fmtid="{D5CDD505-2E9C-101B-9397-08002B2CF9AE}" pid="3" name="MediaServiceImageTags">
    <vt:lpwstr/>
  </property>
</Properties>
</file>