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9" r:id="rId6"/>
    <p:sldId id="257" r:id="rId7"/>
    <p:sldId id="260" r:id="rId8"/>
    <p:sldId id="261" r:id="rId9"/>
    <p:sldId id="266" r:id="rId10"/>
    <p:sldId id="273" r:id="rId11"/>
    <p:sldId id="272" r:id="rId12"/>
    <p:sldId id="271" r:id="rId13"/>
    <p:sldId id="274" r:id="rId14"/>
    <p:sldId id="270" r:id="rId15"/>
    <p:sldId id="267" r:id="rId16"/>
    <p:sldId id="269" r:id="rId17"/>
    <p:sldId id="275" r:id="rId18"/>
    <p:sldId id="277" r:id="rId19"/>
    <p:sldId id="278"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ABBA"/>
    <a:srgbClr val="E23189"/>
    <a:srgbClr val="EEB922"/>
    <a:srgbClr val="6B21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ST Isil Kahya (IIMEM)" userId="S::kahya.isil_gmail.com#ext#@swimbildung.onmicrosoft.com::a55c240e-40c7-4c36-8ad2-5fd2f18327a0" providerId="AD" clId="Web-{1871F3DD-4CAD-4053-AE98-3B25D4FD3DE8}"/>
    <pc:docChg chg="modSld">
      <pc:chgData name="GAST Isil Kahya (IIMEM)" userId="S::kahya.isil_gmail.com#ext#@swimbildung.onmicrosoft.com::a55c240e-40c7-4c36-8ad2-5fd2f18327a0" providerId="AD" clId="Web-{1871F3DD-4CAD-4053-AE98-3B25D4FD3DE8}" dt="2022-10-03T19:39:46.444" v="182" actId="20577"/>
      <pc:docMkLst>
        <pc:docMk/>
      </pc:docMkLst>
      <pc:sldChg chg="modSp">
        <pc:chgData name="GAST Isil Kahya (IIMEM)" userId="S::kahya.isil_gmail.com#ext#@swimbildung.onmicrosoft.com::a55c240e-40c7-4c36-8ad2-5fd2f18327a0" providerId="AD" clId="Web-{1871F3DD-4CAD-4053-AE98-3B25D4FD3DE8}" dt="2022-10-03T19:23:50.865" v="4" actId="20577"/>
        <pc:sldMkLst>
          <pc:docMk/>
          <pc:sldMk cId="2479174276" sldId="260"/>
        </pc:sldMkLst>
        <pc:spChg chg="mod">
          <ac:chgData name="GAST Isil Kahya (IIMEM)" userId="S::kahya.isil_gmail.com#ext#@swimbildung.onmicrosoft.com::a55c240e-40c7-4c36-8ad2-5fd2f18327a0" providerId="AD" clId="Web-{1871F3DD-4CAD-4053-AE98-3B25D4FD3DE8}" dt="2022-10-03T19:23:50.865" v="4" actId="20577"/>
          <ac:spMkLst>
            <pc:docMk/>
            <pc:sldMk cId="2479174276" sldId="260"/>
            <ac:spMk id="6" creationId="{00000000-0000-0000-0000-000000000000}"/>
          </ac:spMkLst>
        </pc:spChg>
      </pc:sldChg>
      <pc:sldChg chg="modSp">
        <pc:chgData name="GAST Isil Kahya (IIMEM)" userId="S::kahya.isil_gmail.com#ext#@swimbildung.onmicrosoft.com::a55c240e-40c7-4c36-8ad2-5fd2f18327a0" providerId="AD" clId="Web-{1871F3DD-4CAD-4053-AE98-3B25D4FD3DE8}" dt="2022-10-03T19:30:59.176" v="36" actId="20577"/>
        <pc:sldMkLst>
          <pc:docMk/>
          <pc:sldMk cId="522013814" sldId="269"/>
        </pc:sldMkLst>
        <pc:spChg chg="mod">
          <ac:chgData name="GAST Isil Kahya (IIMEM)" userId="S::kahya.isil_gmail.com#ext#@swimbildung.onmicrosoft.com::a55c240e-40c7-4c36-8ad2-5fd2f18327a0" providerId="AD" clId="Web-{1871F3DD-4CAD-4053-AE98-3B25D4FD3DE8}" dt="2022-10-03T19:30:59.176" v="36" actId="20577"/>
          <ac:spMkLst>
            <pc:docMk/>
            <pc:sldMk cId="522013814" sldId="269"/>
            <ac:spMk id="8" creationId="{00000000-0000-0000-0000-000000000000}"/>
          </ac:spMkLst>
        </pc:spChg>
      </pc:sldChg>
      <pc:sldChg chg="modSp">
        <pc:chgData name="GAST Isil Kahya (IIMEM)" userId="S::kahya.isil_gmail.com#ext#@swimbildung.onmicrosoft.com::a55c240e-40c7-4c36-8ad2-5fd2f18327a0" providerId="AD" clId="Web-{1871F3DD-4CAD-4053-AE98-3B25D4FD3DE8}" dt="2022-10-03T19:30:17.269" v="33" actId="20577"/>
        <pc:sldMkLst>
          <pc:docMk/>
          <pc:sldMk cId="4126022510" sldId="270"/>
        </pc:sldMkLst>
        <pc:spChg chg="mod">
          <ac:chgData name="GAST Isil Kahya (IIMEM)" userId="S::kahya.isil_gmail.com#ext#@swimbildung.onmicrosoft.com::a55c240e-40c7-4c36-8ad2-5fd2f18327a0" providerId="AD" clId="Web-{1871F3DD-4CAD-4053-AE98-3B25D4FD3DE8}" dt="2022-10-03T19:30:17.269" v="33" actId="20577"/>
          <ac:spMkLst>
            <pc:docMk/>
            <pc:sldMk cId="4126022510" sldId="270"/>
            <ac:spMk id="8" creationId="{00000000-0000-0000-0000-000000000000}"/>
          </ac:spMkLst>
        </pc:spChg>
      </pc:sldChg>
      <pc:sldChg chg="modSp">
        <pc:chgData name="GAST Isil Kahya (IIMEM)" userId="S::kahya.isil_gmail.com#ext#@swimbildung.onmicrosoft.com::a55c240e-40c7-4c36-8ad2-5fd2f18327a0" providerId="AD" clId="Web-{1871F3DD-4CAD-4053-AE98-3B25D4FD3DE8}" dt="2022-10-03T19:26:46.715" v="20" actId="20577"/>
        <pc:sldMkLst>
          <pc:docMk/>
          <pc:sldMk cId="3457756401" sldId="271"/>
        </pc:sldMkLst>
        <pc:spChg chg="mod">
          <ac:chgData name="GAST Isil Kahya (IIMEM)" userId="S::kahya.isil_gmail.com#ext#@swimbildung.onmicrosoft.com::a55c240e-40c7-4c36-8ad2-5fd2f18327a0" providerId="AD" clId="Web-{1871F3DD-4CAD-4053-AE98-3B25D4FD3DE8}" dt="2022-10-03T19:26:46.715" v="20" actId="20577"/>
          <ac:spMkLst>
            <pc:docMk/>
            <pc:sldMk cId="3457756401" sldId="271"/>
            <ac:spMk id="8" creationId="{00000000-0000-0000-0000-000000000000}"/>
          </ac:spMkLst>
        </pc:spChg>
      </pc:sldChg>
      <pc:sldChg chg="modSp">
        <pc:chgData name="GAST Isil Kahya (IIMEM)" userId="S::kahya.isil_gmail.com#ext#@swimbildung.onmicrosoft.com::a55c240e-40c7-4c36-8ad2-5fd2f18327a0" providerId="AD" clId="Web-{1871F3DD-4CAD-4053-AE98-3B25D4FD3DE8}" dt="2022-10-03T19:25:34.150" v="17" actId="20577"/>
        <pc:sldMkLst>
          <pc:docMk/>
          <pc:sldMk cId="3831364805" sldId="272"/>
        </pc:sldMkLst>
        <pc:spChg chg="mod">
          <ac:chgData name="GAST Isil Kahya (IIMEM)" userId="S::kahya.isil_gmail.com#ext#@swimbildung.onmicrosoft.com::a55c240e-40c7-4c36-8ad2-5fd2f18327a0" providerId="AD" clId="Web-{1871F3DD-4CAD-4053-AE98-3B25D4FD3DE8}" dt="2022-10-03T19:25:34.150" v="17" actId="20577"/>
          <ac:spMkLst>
            <pc:docMk/>
            <pc:sldMk cId="3831364805" sldId="272"/>
            <ac:spMk id="8" creationId="{00000000-0000-0000-0000-000000000000}"/>
          </ac:spMkLst>
        </pc:spChg>
      </pc:sldChg>
      <pc:sldChg chg="modSp">
        <pc:chgData name="GAST Isil Kahya (IIMEM)" userId="S::kahya.isil_gmail.com#ext#@swimbildung.onmicrosoft.com::a55c240e-40c7-4c36-8ad2-5fd2f18327a0" providerId="AD" clId="Web-{1871F3DD-4CAD-4053-AE98-3B25D4FD3DE8}" dt="2022-10-03T19:25:10.977" v="6" actId="20577"/>
        <pc:sldMkLst>
          <pc:docMk/>
          <pc:sldMk cId="2949928175" sldId="273"/>
        </pc:sldMkLst>
        <pc:spChg chg="mod">
          <ac:chgData name="GAST Isil Kahya (IIMEM)" userId="S::kahya.isil_gmail.com#ext#@swimbildung.onmicrosoft.com::a55c240e-40c7-4c36-8ad2-5fd2f18327a0" providerId="AD" clId="Web-{1871F3DD-4CAD-4053-AE98-3B25D4FD3DE8}" dt="2022-10-03T19:25:10.977" v="6" actId="20577"/>
          <ac:spMkLst>
            <pc:docMk/>
            <pc:sldMk cId="2949928175" sldId="273"/>
            <ac:spMk id="8" creationId="{00000000-0000-0000-0000-000000000000}"/>
          </ac:spMkLst>
        </pc:spChg>
      </pc:sldChg>
      <pc:sldChg chg="modSp">
        <pc:chgData name="GAST Isil Kahya (IIMEM)" userId="S::kahya.isil_gmail.com#ext#@swimbildung.onmicrosoft.com::a55c240e-40c7-4c36-8ad2-5fd2f18327a0" providerId="AD" clId="Web-{1871F3DD-4CAD-4053-AE98-3B25D4FD3DE8}" dt="2022-10-03T19:28:57.469" v="28" actId="20577"/>
        <pc:sldMkLst>
          <pc:docMk/>
          <pc:sldMk cId="1821539153" sldId="274"/>
        </pc:sldMkLst>
        <pc:spChg chg="mod">
          <ac:chgData name="GAST Isil Kahya (IIMEM)" userId="S::kahya.isil_gmail.com#ext#@swimbildung.onmicrosoft.com::a55c240e-40c7-4c36-8ad2-5fd2f18327a0" providerId="AD" clId="Web-{1871F3DD-4CAD-4053-AE98-3B25D4FD3DE8}" dt="2022-10-03T19:28:57.469" v="28" actId="20577"/>
          <ac:spMkLst>
            <pc:docMk/>
            <pc:sldMk cId="1821539153" sldId="274"/>
            <ac:spMk id="8" creationId="{00000000-0000-0000-0000-000000000000}"/>
          </ac:spMkLst>
        </pc:spChg>
      </pc:sldChg>
      <pc:sldChg chg="modSp">
        <pc:chgData name="GAST Isil Kahya (IIMEM)" userId="S::kahya.isil_gmail.com#ext#@swimbildung.onmicrosoft.com::a55c240e-40c7-4c36-8ad2-5fd2f18327a0" providerId="AD" clId="Web-{1871F3DD-4CAD-4053-AE98-3B25D4FD3DE8}" dt="2022-10-03T19:33:35.010" v="40" actId="20577"/>
        <pc:sldMkLst>
          <pc:docMk/>
          <pc:sldMk cId="1838784430" sldId="276"/>
        </pc:sldMkLst>
        <pc:spChg chg="mod">
          <ac:chgData name="GAST Isil Kahya (IIMEM)" userId="S::kahya.isil_gmail.com#ext#@swimbildung.onmicrosoft.com::a55c240e-40c7-4c36-8ad2-5fd2f18327a0" providerId="AD" clId="Web-{1871F3DD-4CAD-4053-AE98-3B25D4FD3DE8}" dt="2022-10-03T19:33:35.010" v="40" actId="20577"/>
          <ac:spMkLst>
            <pc:docMk/>
            <pc:sldMk cId="1838784430" sldId="276"/>
            <ac:spMk id="6" creationId="{00000000-0000-0000-0000-000000000000}"/>
          </ac:spMkLst>
        </pc:spChg>
      </pc:sldChg>
      <pc:sldChg chg="modSp">
        <pc:chgData name="GAST Isil Kahya (IIMEM)" userId="S::kahya.isil_gmail.com#ext#@swimbildung.onmicrosoft.com::a55c240e-40c7-4c36-8ad2-5fd2f18327a0" providerId="AD" clId="Web-{1871F3DD-4CAD-4053-AE98-3B25D4FD3DE8}" dt="2022-10-03T19:39:46.444" v="182" actId="20577"/>
        <pc:sldMkLst>
          <pc:docMk/>
          <pc:sldMk cId="3504156457" sldId="277"/>
        </pc:sldMkLst>
        <pc:spChg chg="mod">
          <ac:chgData name="GAST Isil Kahya (IIMEM)" userId="S::kahya.isil_gmail.com#ext#@swimbildung.onmicrosoft.com::a55c240e-40c7-4c36-8ad2-5fd2f18327a0" providerId="AD" clId="Web-{1871F3DD-4CAD-4053-AE98-3B25D4FD3DE8}" dt="2022-10-03T19:39:46.444" v="182" actId="20577"/>
          <ac:spMkLst>
            <pc:docMk/>
            <pc:sldMk cId="3504156457" sldId="277"/>
            <ac:spMk id="6" creationId="{00000000-0000-0000-0000-000000000000}"/>
          </ac:spMkLst>
        </pc:spChg>
      </pc:sldChg>
    </pc:docChg>
  </pc:docChgLst>
  <pc:docChgLst>
    <pc:chgData name="GAST Isil Kahya (IIMEM)" userId="S::kahya.isil_gmail.com#ext#@swimbildung.onmicrosoft.com::a55c240e-40c7-4c36-8ad2-5fd2f18327a0" providerId="AD" clId="Web-{D5A727DF-C0A5-484F-B172-51186009D483}"/>
    <pc:docChg chg="modSld">
      <pc:chgData name="GAST Isil Kahya (IIMEM)" userId="S::kahya.isil_gmail.com#ext#@swimbildung.onmicrosoft.com::a55c240e-40c7-4c36-8ad2-5fd2f18327a0" providerId="AD" clId="Web-{D5A727DF-C0A5-484F-B172-51186009D483}" dt="2022-10-06T19:35:09.250" v="1" actId="20577"/>
      <pc:docMkLst>
        <pc:docMk/>
      </pc:docMkLst>
      <pc:sldChg chg="modSp">
        <pc:chgData name="GAST Isil Kahya (IIMEM)" userId="S::kahya.isil_gmail.com#ext#@swimbildung.onmicrosoft.com::a55c240e-40c7-4c36-8ad2-5fd2f18327a0" providerId="AD" clId="Web-{D5A727DF-C0A5-484F-B172-51186009D483}" dt="2022-10-06T19:35:09.250" v="1" actId="20577"/>
        <pc:sldMkLst>
          <pc:docMk/>
          <pc:sldMk cId="3457756401" sldId="271"/>
        </pc:sldMkLst>
        <pc:spChg chg="mod">
          <ac:chgData name="GAST Isil Kahya (IIMEM)" userId="S::kahya.isil_gmail.com#ext#@swimbildung.onmicrosoft.com::a55c240e-40c7-4c36-8ad2-5fd2f18327a0" providerId="AD" clId="Web-{D5A727DF-C0A5-484F-B172-51186009D483}" dt="2022-10-06T19:35:09.250" v="1" actId="20577"/>
          <ac:spMkLst>
            <pc:docMk/>
            <pc:sldMk cId="3457756401" sldId="271"/>
            <ac:spMk id="8" creationId="{00000000-0000-0000-0000-000000000000}"/>
          </ac:spMkLst>
        </pc:spChg>
      </pc:sldChg>
    </pc:docChg>
  </pc:docChgLst>
  <pc:docChgLst>
    <pc:chgData name="GAST Isil Kahya (IIMEM)" userId="S::kahya.isil_gmail.com#ext#@swimbildung.onmicrosoft.com::a55c240e-40c7-4c36-8ad2-5fd2f18327a0" providerId="AD" clId="Web-{560D6E0D-1B26-4224-A930-754DCAE06D82}"/>
    <pc:docChg chg="delSld modSld">
      <pc:chgData name="GAST Isil Kahya (IIMEM)" userId="S::kahya.isil_gmail.com#ext#@swimbildung.onmicrosoft.com::a55c240e-40c7-4c36-8ad2-5fd2f18327a0" providerId="AD" clId="Web-{560D6E0D-1B26-4224-A930-754DCAE06D82}" dt="2022-10-06T19:28:45.806" v="149" actId="20577"/>
      <pc:docMkLst>
        <pc:docMk/>
      </pc:docMkLst>
      <pc:sldChg chg="modSp">
        <pc:chgData name="GAST Isil Kahya (IIMEM)" userId="S::kahya.isil_gmail.com#ext#@swimbildung.onmicrosoft.com::a55c240e-40c7-4c36-8ad2-5fd2f18327a0" providerId="AD" clId="Web-{560D6E0D-1B26-4224-A930-754DCAE06D82}" dt="2022-10-06T19:03:58.857" v="34" actId="20577"/>
        <pc:sldMkLst>
          <pc:docMk/>
          <pc:sldMk cId="4214647066" sldId="257"/>
        </pc:sldMkLst>
        <pc:spChg chg="mod">
          <ac:chgData name="GAST Isil Kahya (IIMEM)" userId="S::kahya.isil_gmail.com#ext#@swimbildung.onmicrosoft.com::a55c240e-40c7-4c36-8ad2-5fd2f18327a0" providerId="AD" clId="Web-{560D6E0D-1B26-4224-A930-754DCAE06D82}" dt="2022-10-06T19:03:58.857" v="34" actId="20577"/>
          <ac:spMkLst>
            <pc:docMk/>
            <pc:sldMk cId="4214647066" sldId="257"/>
            <ac:spMk id="6" creationId="{00000000-0000-0000-0000-000000000000}"/>
          </ac:spMkLst>
        </pc:spChg>
      </pc:sldChg>
      <pc:sldChg chg="modSp">
        <pc:chgData name="GAST Isil Kahya (IIMEM)" userId="S::kahya.isil_gmail.com#ext#@swimbildung.onmicrosoft.com::a55c240e-40c7-4c36-8ad2-5fd2f18327a0" providerId="AD" clId="Web-{560D6E0D-1B26-4224-A930-754DCAE06D82}" dt="2022-10-06T19:02:36.072" v="25" actId="20577"/>
        <pc:sldMkLst>
          <pc:docMk/>
          <pc:sldMk cId="2137332461" sldId="259"/>
        </pc:sldMkLst>
        <pc:spChg chg="mod">
          <ac:chgData name="GAST Isil Kahya (IIMEM)" userId="S::kahya.isil_gmail.com#ext#@swimbildung.onmicrosoft.com::a55c240e-40c7-4c36-8ad2-5fd2f18327a0" providerId="AD" clId="Web-{560D6E0D-1B26-4224-A930-754DCAE06D82}" dt="2022-10-06T19:02:36.072" v="25" actId="20577"/>
          <ac:spMkLst>
            <pc:docMk/>
            <pc:sldMk cId="2137332461" sldId="259"/>
            <ac:spMk id="6" creationId="{00000000-0000-0000-0000-000000000000}"/>
          </ac:spMkLst>
        </pc:spChg>
      </pc:sldChg>
      <pc:sldChg chg="modSp">
        <pc:chgData name="GAST Isil Kahya (IIMEM)" userId="S::kahya.isil_gmail.com#ext#@swimbildung.onmicrosoft.com::a55c240e-40c7-4c36-8ad2-5fd2f18327a0" providerId="AD" clId="Web-{560D6E0D-1B26-4224-A930-754DCAE06D82}" dt="2022-10-06T19:09:25.077" v="51" actId="14100"/>
        <pc:sldMkLst>
          <pc:docMk/>
          <pc:sldMk cId="820153627" sldId="266"/>
        </pc:sldMkLst>
        <pc:spChg chg="mod">
          <ac:chgData name="GAST Isil Kahya (IIMEM)" userId="S::kahya.isil_gmail.com#ext#@swimbildung.onmicrosoft.com::a55c240e-40c7-4c36-8ad2-5fd2f18327a0" providerId="AD" clId="Web-{560D6E0D-1B26-4224-A930-754DCAE06D82}" dt="2022-10-06T19:09:25.077" v="51" actId="14100"/>
          <ac:spMkLst>
            <pc:docMk/>
            <pc:sldMk cId="820153627" sldId="266"/>
            <ac:spMk id="9" creationId="{00000000-0000-0000-0000-000000000000}"/>
          </ac:spMkLst>
        </pc:spChg>
      </pc:sldChg>
      <pc:sldChg chg="modSp">
        <pc:chgData name="GAST Isil Kahya (IIMEM)" userId="S::kahya.isil_gmail.com#ext#@swimbildung.onmicrosoft.com::a55c240e-40c7-4c36-8ad2-5fd2f18327a0" providerId="AD" clId="Web-{560D6E0D-1B26-4224-A930-754DCAE06D82}" dt="2022-10-06T19:27:05.380" v="145" actId="20577"/>
        <pc:sldMkLst>
          <pc:docMk/>
          <pc:sldMk cId="1550759342" sldId="267"/>
        </pc:sldMkLst>
        <pc:spChg chg="mod">
          <ac:chgData name="GAST Isil Kahya (IIMEM)" userId="S::kahya.isil_gmail.com#ext#@swimbildung.onmicrosoft.com::a55c240e-40c7-4c36-8ad2-5fd2f18327a0" providerId="AD" clId="Web-{560D6E0D-1B26-4224-A930-754DCAE06D82}" dt="2022-10-06T19:27:05.380" v="145" actId="20577"/>
          <ac:spMkLst>
            <pc:docMk/>
            <pc:sldMk cId="1550759342" sldId="267"/>
            <ac:spMk id="8" creationId="{00000000-0000-0000-0000-000000000000}"/>
          </ac:spMkLst>
        </pc:spChg>
      </pc:sldChg>
      <pc:sldChg chg="modSp">
        <pc:chgData name="GAST Isil Kahya (IIMEM)" userId="S::kahya.isil_gmail.com#ext#@swimbildung.onmicrosoft.com::a55c240e-40c7-4c36-8ad2-5fd2f18327a0" providerId="AD" clId="Web-{560D6E0D-1B26-4224-A930-754DCAE06D82}" dt="2022-10-06T19:18:29.291" v="95" actId="20577"/>
        <pc:sldMkLst>
          <pc:docMk/>
          <pc:sldMk cId="522013814" sldId="269"/>
        </pc:sldMkLst>
        <pc:spChg chg="mod">
          <ac:chgData name="GAST Isil Kahya (IIMEM)" userId="S::kahya.isil_gmail.com#ext#@swimbildung.onmicrosoft.com::a55c240e-40c7-4c36-8ad2-5fd2f18327a0" providerId="AD" clId="Web-{560D6E0D-1B26-4224-A930-754DCAE06D82}" dt="2022-10-06T19:18:29.291" v="95" actId="20577"/>
          <ac:spMkLst>
            <pc:docMk/>
            <pc:sldMk cId="522013814" sldId="269"/>
            <ac:spMk id="8" creationId="{00000000-0000-0000-0000-000000000000}"/>
          </ac:spMkLst>
        </pc:spChg>
      </pc:sldChg>
      <pc:sldChg chg="modSp">
        <pc:chgData name="GAST Isil Kahya (IIMEM)" userId="S::kahya.isil_gmail.com#ext#@swimbildung.onmicrosoft.com::a55c240e-40c7-4c36-8ad2-5fd2f18327a0" providerId="AD" clId="Web-{560D6E0D-1B26-4224-A930-754DCAE06D82}" dt="2022-10-06T19:16:58.162" v="87" actId="20577"/>
        <pc:sldMkLst>
          <pc:docMk/>
          <pc:sldMk cId="4126022510" sldId="270"/>
        </pc:sldMkLst>
        <pc:spChg chg="mod">
          <ac:chgData name="GAST Isil Kahya (IIMEM)" userId="S::kahya.isil_gmail.com#ext#@swimbildung.onmicrosoft.com::a55c240e-40c7-4c36-8ad2-5fd2f18327a0" providerId="AD" clId="Web-{560D6E0D-1B26-4224-A930-754DCAE06D82}" dt="2022-10-06T19:16:58.162" v="87" actId="20577"/>
          <ac:spMkLst>
            <pc:docMk/>
            <pc:sldMk cId="4126022510" sldId="270"/>
            <ac:spMk id="8" creationId="{00000000-0000-0000-0000-000000000000}"/>
          </ac:spMkLst>
        </pc:spChg>
      </pc:sldChg>
      <pc:sldChg chg="modSp">
        <pc:chgData name="GAST Isil Kahya (IIMEM)" userId="S::kahya.isil_gmail.com#ext#@swimbildung.onmicrosoft.com::a55c240e-40c7-4c36-8ad2-5fd2f18327a0" providerId="AD" clId="Web-{560D6E0D-1B26-4224-A930-754DCAE06D82}" dt="2022-10-06T19:11:48.084" v="53" actId="20577"/>
        <pc:sldMkLst>
          <pc:docMk/>
          <pc:sldMk cId="3457756401" sldId="271"/>
        </pc:sldMkLst>
        <pc:spChg chg="mod">
          <ac:chgData name="GAST Isil Kahya (IIMEM)" userId="S::kahya.isil_gmail.com#ext#@swimbildung.onmicrosoft.com::a55c240e-40c7-4c36-8ad2-5fd2f18327a0" providerId="AD" clId="Web-{560D6E0D-1B26-4224-A930-754DCAE06D82}" dt="2022-10-06T19:11:48.084" v="53" actId="20577"/>
          <ac:spMkLst>
            <pc:docMk/>
            <pc:sldMk cId="3457756401" sldId="271"/>
            <ac:spMk id="8" creationId="{00000000-0000-0000-0000-000000000000}"/>
          </ac:spMkLst>
        </pc:spChg>
      </pc:sldChg>
      <pc:sldChg chg="modSp">
        <pc:chgData name="GAST Isil Kahya (IIMEM)" userId="S::kahya.isil_gmail.com#ext#@swimbildung.onmicrosoft.com::a55c240e-40c7-4c36-8ad2-5fd2f18327a0" providerId="AD" clId="Web-{560D6E0D-1B26-4224-A930-754DCAE06D82}" dt="2022-10-06T19:06:32.349" v="48" actId="20577"/>
        <pc:sldMkLst>
          <pc:docMk/>
          <pc:sldMk cId="2949928175" sldId="273"/>
        </pc:sldMkLst>
        <pc:spChg chg="mod">
          <ac:chgData name="GAST Isil Kahya (IIMEM)" userId="S::kahya.isil_gmail.com#ext#@swimbildung.onmicrosoft.com::a55c240e-40c7-4c36-8ad2-5fd2f18327a0" providerId="AD" clId="Web-{560D6E0D-1B26-4224-A930-754DCAE06D82}" dt="2022-10-06T19:06:32.349" v="48" actId="20577"/>
          <ac:spMkLst>
            <pc:docMk/>
            <pc:sldMk cId="2949928175" sldId="273"/>
            <ac:spMk id="8" creationId="{00000000-0000-0000-0000-000000000000}"/>
          </ac:spMkLst>
        </pc:spChg>
      </pc:sldChg>
      <pc:sldChg chg="modSp">
        <pc:chgData name="GAST Isil Kahya (IIMEM)" userId="S::kahya.isil_gmail.com#ext#@swimbildung.onmicrosoft.com::a55c240e-40c7-4c36-8ad2-5fd2f18327a0" providerId="AD" clId="Web-{560D6E0D-1B26-4224-A930-754DCAE06D82}" dt="2022-10-06T19:15:49.252" v="73" actId="20577"/>
        <pc:sldMkLst>
          <pc:docMk/>
          <pc:sldMk cId="1821539153" sldId="274"/>
        </pc:sldMkLst>
        <pc:spChg chg="mod">
          <ac:chgData name="GAST Isil Kahya (IIMEM)" userId="S::kahya.isil_gmail.com#ext#@swimbildung.onmicrosoft.com::a55c240e-40c7-4c36-8ad2-5fd2f18327a0" providerId="AD" clId="Web-{560D6E0D-1B26-4224-A930-754DCAE06D82}" dt="2022-10-06T19:15:49.252" v="73" actId="20577"/>
          <ac:spMkLst>
            <pc:docMk/>
            <pc:sldMk cId="1821539153" sldId="274"/>
            <ac:spMk id="2" creationId="{00000000-0000-0000-0000-000000000000}"/>
          </ac:spMkLst>
        </pc:spChg>
        <pc:spChg chg="mod">
          <ac:chgData name="GAST Isil Kahya (IIMEM)" userId="S::kahya.isil_gmail.com#ext#@swimbildung.onmicrosoft.com::a55c240e-40c7-4c36-8ad2-5fd2f18327a0" providerId="AD" clId="Web-{560D6E0D-1B26-4224-A930-754DCAE06D82}" dt="2022-10-06T19:15:38.345" v="71" actId="14100"/>
          <ac:spMkLst>
            <pc:docMk/>
            <pc:sldMk cId="1821539153" sldId="274"/>
            <ac:spMk id="8" creationId="{00000000-0000-0000-0000-000000000000}"/>
          </ac:spMkLst>
        </pc:spChg>
      </pc:sldChg>
      <pc:sldChg chg="modSp">
        <pc:chgData name="GAST Isil Kahya (IIMEM)" userId="S::kahya.isil_gmail.com#ext#@swimbildung.onmicrosoft.com::a55c240e-40c7-4c36-8ad2-5fd2f18327a0" providerId="AD" clId="Web-{560D6E0D-1B26-4224-A930-754DCAE06D82}" dt="2022-10-06T19:26:27.706" v="142" actId="14100"/>
        <pc:sldMkLst>
          <pc:docMk/>
          <pc:sldMk cId="552594916" sldId="275"/>
        </pc:sldMkLst>
        <pc:spChg chg="mod">
          <ac:chgData name="GAST Isil Kahya (IIMEM)" userId="S::kahya.isil_gmail.com#ext#@swimbildung.onmicrosoft.com::a55c240e-40c7-4c36-8ad2-5fd2f18327a0" providerId="AD" clId="Web-{560D6E0D-1B26-4224-A930-754DCAE06D82}" dt="2022-10-06T19:26:27.706" v="142" actId="14100"/>
          <ac:spMkLst>
            <pc:docMk/>
            <pc:sldMk cId="552594916" sldId="275"/>
            <ac:spMk id="8" creationId="{00000000-0000-0000-0000-000000000000}"/>
          </ac:spMkLst>
        </pc:spChg>
      </pc:sldChg>
      <pc:sldChg chg="del">
        <pc:chgData name="GAST Isil Kahya (IIMEM)" userId="S::kahya.isil_gmail.com#ext#@swimbildung.onmicrosoft.com::a55c240e-40c7-4c36-8ad2-5fd2f18327a0" providerId="AD" clId="Web-{560D6E0D-1B26-4224-A930-754DCAE06D82}" dt="2022-10-06T19:28:17.274" v="146"/>
        <pc:sldMkLst>
          <pc:docMk/>
          <pc:sldMk cId="1838784430" sldId="276"/>
        </pc:sldMkLst>
      </pc:sldChg>
      <pc:sldChg chg="modSp">
        <pc:chgData name="GAST Isil Kahya (IIMEM)" userId="S::kahya.isil_gmail.com#ext#@swimbildung.onmicrosoft.com::a55c240e-40c7-4c36-8ad2-5fd2f18327a0" providerId="AD" clId="Web-{560D6E0D-1B26-4224-A930-754DCAE06D82}" dt="2022-10-06T19:28:45.806" v="149" actId="20577"/>
        <pc:sldMkLst>
          <pc:docMk/>
          <pc:sldMk cId="2106079924" sldId="278"/>
        </pc:sldMkLst>
        <pc:spChg chg="mod">
          <ac:chgData name="GAST Isil Kahya (IIMEM)" userId="S::kahya.isil_gmail.com#ext#@swimbildung.onmicrosoft.com::a55c240e-40c7-4c36-8ad2-5fd2f18327a0" providerId="AD" clId="Web-{560D6E0D-1B26-4224-A930-754DCAE06D82}" dt="2022-10-06T19:28:45.806" v="149" actId="20577"/>
          <ac:spMkLst>
            <pc:docMk/>
            <pc:sldMk cId="2106079924" sldId="278"/>
            <ac:spMk id="6" creationId="{00000000-0000-0000-0000-000000000000}"/>
          </ac:spMkLst>
        </pc:spChg>
      </pc:sldChg>
    </pc:docChg>
  </pc:docChgLst>
  <pc:docChgLst>
    <pc:chgData name="GAST Isil Kahya (IIMEM)" userId="S::kahya.isil_gmail.com#ext#@swimbildung.onmicrosoft.com::a55c240e-40c7-4c36-8ad2-5fd2f18327a0" providerId="AD" clId="Web-{94252A6B-7E4F-48F5-8CA7-C3E1FD698FC3}"/>
    <pc:docChg chg="addSld delSld modSld sldOrd">
      <pc:chgData name="GAST Isil Kahya (IIMEM)" userId="S::kahya.isil_gmail.com#ext#@swimbildung.onmicrosoft.com::a55c240e-40c7-4c36-8ad2-5fd2f18327a0" providerId="AD" clId="Web-{94252A6B-7E4F-48F5-8CA7-C3E1FD698FC3}" dt="2022-10-07T06:54:45.169" v="18" actId="20577"/>
      <pc:docMkLst>
        <pc:docMk/>
      </pc:docMkLst>
      <pc:sldChg chg="modSp">
        <pc:chgData name="GAST Isil Kahya (IIMEM)" userId="S::kahya.isil_gmail.com#ext#@swimbildung.onmicrosoft.com::a55c240e-40c7-4c36-8ad2-5fd2f18327a0" providerId="AD" clId="Web-{94252A6B-7E4F-48F5-8CA7-C3E1FD698FC3}" dt="2022-10-07T06:51:02.538" v="9" actId="20577"/>
        <pc:sldMkLst>
          <pc:docMk/>
          <pc:sldMk cId="2479174276" sldId="260"/>
        </pc:sldMkLst>
        <pc:spChg chg="mod">
          <ac:chgData name="GAST Isil Kahya (IIMEM)" userId="S::kahya.isil_gmail.com#ext#@swimbildung.onmicrosoft.com::a55c240e-40c7-4c36-8ad2-5fd2f18327a0" providerId="AD" clId="Web-{94252A6B-7E4F-48F5-8CA7-C3E1FD698FC3}" dt="2022-10-07T06:51:02.538" v="9" actId="20577"/>
          <ac:spMkLst>
            <pc:docMk/>
            <pc:sldMk cId="2479174276" sldId="260"/>
            <ac:spMk id="6" creationId="{00000000-0000-0000-0000-000000000000}"/>
          </ac:spMkLst>
        </pc:spChg>
      </pc:sldChg>
      <pc:sldChg chg="ord">
        <pc:chgData name="GAST Isil Kahya (IIMEM)" userId="S::kahya.isil_gmail.com#ext#@swimbildung.onmicrosoft.com::a55c240e-40c7-4c36-8ad2-5fd2f18327a0" providerId="AD" clId="Web-{94252A6B-7E4F-48F5-8CA7-C3E1FD698FC3}" dt="2022-10-07T06:42:49.335" v="0"/>
        <pc:sldMkLst>
          <pc:docMk/>
          <pc:sldMk cId="1550759342" sldId="267"/>
        </pc:sldMkLst>
      </pc:sldChg>
      <pc:sldChg chg="modSp">
        <pc:chgData name="GAST Isil Kahya (IIMEM)" userId="S::kahya.isil_gmail.com#ext#@swimbildung.onmicrosoft.com::a55c240e-40c7-4c36-8ad2-5fd2f18327a0" providerId="AD" clId="Web-{94252A6B-7E4F-48F5-8CA7-C3E1FD698FC3}" dt="2022-10-07T06:54:45.169" v="18" actId="20577"/>
        <pc:sldMkLst>
          <pc:docMk/>
          <pc:sldMk cId="3457756401" sldId="271"/>
        </pc:sldMkLst>
        <pc:spChg chg="mod">
          <ac:chgData name="GAST Isil Kahya (IIMEM)" userId="S::kahya.isil_gmail.com#ext#@swimbildung.onmicrosoft.com::a55c240e-40c7-4c36-8ad2-5fd2f18327a0" providerId="AD" clId="Web-{94252A6B-7E4F-48F5-8CA7-C3E1FD698FC3}" dt="2022-10-07T06:54:45.169" v="18" actId="20577"/>
          <ac:spMkLst>
            <pc:docMk/>
            <pc:sldMk cId="3457756401" sldId="271"/>
            <ac:spMk id="8" creationId="{00000000-0000-0000-0000-000000000000}"/>
          </ac:spMkLst>
        </pc:spChg>
      </pc:sldChg>
      <pc:sldChg chg="modSp add del">
        <pc:chgData name="GAST Isil Kahya (IIMEM)" userId="S::kahya.isil_gmail.com#ext#@swimbildung.onmicrosoft.com::a55c240e-40c7-4c36-8ad2-5fd2f18327a0" providerId="AD" clId="Web-{94252A6B-7E4F-48F5-8CA7-C3E1FD698FC3}" dt="2022-10-07T06:47:58.110" v="6"/>
        <pc:sldMkLst>
          <pc:docMk/>
          <pc:sldMk cId="2106079924" sldId="278"/>
        </pc:sldMkLst>
        <pc:spChg chg="mod">
          <ac:chgData name="GAST Isil Kahya (IIMEM)" userId="S::kahya.isil_gmail.com#ext#@swimbildung.onmicrosoft.com::a55c240e-40c7-4c36-8ad2-5fd2f18327a0" providerId="AD" clId="Web-{94252A6B-7E4F-48F5-8CA7-C3E1FD698FC3}" dt="2022-10-07T06:46:24.357" v="2" actId="20577"/>
          <ac:spMkLst>
            <pc:docMk/>
            <pc:sldMk cId="2106079924" sldId="278"/>
            <ac:spMk id="6" creationId="{00000000-0000-0000-0000-000000000000}"/>
          </ac:spMkLst>
        </pc:spChg>
      </pc:sldChg>
      <pc:sldChg chg="add del">
        <pc:chgData name="GAST Isil Kahya (IIMEM)" userId="S::kahya.isil_gmail.com#ext#@swimbildung.onmicrosoft.com::a55c240e-40c7-4c36-8ad2-5fd2f18327a0" providerId="AD" clId="Web-{94252A6B-7E4F-48F5-8CA7-C3E1FD698FC3}" dt="2022-10-07T06:48:16.189" v="7"/>
        <pc:sldMkLst>
          <pc:docMk/>
          <pc:sldMk cId="2376571445" sldId="279"/>
        </pc:sldMkLst>
      </pc:sldChg>
    </pc:docChg>
  </pc:docChgLst>
  <pc:docChgLst>
    <pc:chgData name="Elise Vernay" userId="a2f71657-ee15-49a4-a271-4edee1a35bb4" providerId="ADAL" clId="{8051CE94-7F9A-403E-B222-8A622A2E8FA2}"/>
    <pc:docChg chg="undo redo custSel modSld">
      <pc:chgData name="Elise Vernay" userId="a2f71657-ee15-49a4-a271-4edee1a35bb4" providerId="ADAL" clId="{8051CE94-7F9A-403E-B222-8A622A2E8FA2}" dt="2022-10-21T14:40:09.113" v="42" actId="20577"/>
      <pc:docMkLst>
        <pc:docMk/>
      </pc:docMkLst>
      <pc:sldChg chg="modSp mod">
        <pc:chgData name="Elise Vernay" userId="a2f71657-ee15-49a4-a271-4edee1a35bb4" providerId="ADAL" clId="{8051CE94-7F9A-403E-B222-8A622A2E8FA2}" dt="2022-10-21T14:40:09.113" v="42" actId="20577"/>
        <pc:sldMkLst>
          <pc:docMk/>
          <pc:sldMk cId="3504156457" sldId="277"/>
        </pc:sldMkLst>
        <pc:spChg chg="mod">
          <ac:chgData name="Elise Vernay" userId="a2f71657-ee15-49a4-a271-4edee1a35bb4" providerId="ADAL" clId="{8051CE94-7F9A-403E-B222-8A622A2E8FA2}" dt="2022-10-21T14:40:09.113" v="42" actId="20577"/>
          <ac:spMkLst>
            <pc:docMk/>
            <pc:sldMk cId="3504156457" sldId="277"/>
            <ac:spMk id="6" creationId="{00000000-0000-0000-0000-000000000000}"/>
          </ac:spMkLst>
        </pc:spChg>
      </pc:sldChg>
      <pc:sldChg chg="modSp mod">
        <pc:chgData name="Elise Vernay" userId="a2f71657-ee15-49a4-a271-4edee1a35bb4" providerId="ADAL" clId="{8051CE94-7F9A-403E-B222-8A622A2E8FA2}" dt="2022-10-21T14:27:23.946" v="4" actId="20577"/>
        <pc:sldMkLst>
          <pc:docMk/>
          <pc:sldMk cId="2106079924" sldId="278"/>
        </pc:sldMkLst>
        <pc:spChg chg="mod">
          <ac:chgData name="Elise Vernay" userId="a2f71657-ee15-49a4-a271-4edee1a35bb4" providerId="ADAL" clId="{8051CE94-7F9A-403E-B222-8A622A2E8FA2}" dt="2022-10-21T14:27:23.946" v="4" actId="20577"/>
          <ac:spMkLst>
            <pc:docMk/>
            <pc:sldMk cId="2106079924" sldId="278"/>
            <ac:spMk id="6"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endParaRPr lang="en-US"/>
          </a:p>
        </p:txBody>
      </p:sp>
      <p:sp>
        <p:nvSpPr>
          <p:cNvPr id="4" name="Date Placeholder 3"/>
          <p:cNvSpPr>
            <a:spLocks noGrp="1"/>
          </p:cNvSpPr>
          <p:nvPr>
            <p:ph type="dt" sz="half" idx="10"/>
          </p:nvPr>
        </p:nvSpPr>
        <p:spPr/>
        <p:txBody>
          <a:bodyPr/>
          <a:lstStyle/>
          <a:p>
            <a:fld id="{0D5CED50-C2AE-451B-9B6B-F57C1041B311}" type="datetimeFigureOut">
              <a:rPr lang="tr-TR" smtClean="0"/>
              <a:t>21.10.2022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FC78CB-DE92-462B-8D7F-6B70261E1360}" type="slidenum">
              <a:rPr lang="tr-TR" smtClean="0"/>
              <a:t>‹Nr.›</a:t>
            </a:fld>
            <a:endParaRPr lang="tr-TR"/>
          </a:p>
        </p:txBody>
      </p:sp>
    </p:spTree>
    <p:extLst>
      <p:ext uri="{BB962C8B-B14F-4D97-AF65-F5344CB8AC3E}">
        <p14:creationId xmlns:p14="http://schemas.microsoft.com/office/powerpoint/2010/main" val="3982606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0D5CED50-C2AE-451B-9B6B-F57C1041B311}" type="datetimeFigureOut">
              <a:rPr lang="tr-TR" smtClean="0"/>
              <a:t>21.10.2022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FC78CB-DE92-462B-8D7F-6B70261E1360}" type="slidenum">
              <a:rPr lang="tr-TR" smtClean="0"/>
              <a:t>‹Nr.›</a:t>
            </a:fld>
            <a:endParaRPr lang="tr-TR"/>
          </a:p>
        </p:txBody>
      </p:sp>
    </p:spTree>
    <p:extLst>
      <p:ext uri="{BB962C8B-B14F-4D97-AF65-F5344CB8AC3E}">
        <p14:creationId xmlns:p14="http://schemas.microsoft.com/office/powerpoint/2010/main" val="2751306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tr-TR"/>
              <a:t>Asıl başlık stili için tıklatın</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0D5CED50-C2AE-451B-9B6B-F57C1041B311}" type="datetimeFigureOut">
              <a:rPr lang="tr-TR" smtClean="0"/>
              <a:t>21.10.2022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FC78CB-DE92-462B-8D7F-6B70261E1360}" type="slidenum">
              <a:rPr lang="tr-TR" smtClean="0"/>
              <a:t>‹Nr.›</a:t>
            </a:fld>
            <a:endParaRPr lang="tr-TR"/>
          </a:p>
        </p:txBody>
      </p:sp>
    </p:spTree>
    <p:extLst>
      <p:ext uri="{BB962C8B-B14F-4D97-AF65-F5344CB8AC3E}">
        <p14:creationId xmlns:p14="http://schemas.microsoft.com/office/powerpoint/2010/main" val="2970853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0D5CED50-C2AE-451B-9B6B-F57C1041B311}" type="datetimeFigureOut">
              <a:rPr lang="tr-TR" smtClean="0"/>
              <a:t>21.10.2022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FC78CB-DE92-462B-8D7F-6B70261E1360}" type="slidenum">
              <a:rPr lang="tr-TR" smtClean="0"/>
              <a:t>‹Nr.›</a:t>
            </a:fld>
            <a:endParaRPr lang="tr-TR"/>
          </a:p>
        </p:txBody>
      </p:sp>
    </p:spTree>
    <p:extLst>
      <p:ext uri="{BB962C8B-B14F-4D97-AF65-F5344CB8AC3E}">
        <p14:creationId xmlns:p14="http://schemas.microsoft.com/office/powerpoint/2010/main" val="2880394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0D5CED50-C2AE-451B-9B6B-F57C1041B311}" type="datetimeFigureOut">
              <a:rPr lang="tr-TR" smtClean="0"/>
              <a:t>21.10.2022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AFC78CB-DE92-462B-8D7F-6B70261E1360}" type="slidenum">
              <a:rPr lang="tr-TR" smtClean="0"/>
              <a:t>‹Nr.›</a:t>
            </a:fld>
            <a:endParaRPr lang="tr-TR"/>
          </a:p>
        </p:txBody>
      </p:sp>
    </p:spTree>
    <p:extLst>
      <p:ext uri="{BB962C8B-B14F-4D97-AF65-F5344CB8AC3E}">
        <p14:creationId xmlns:p14="http://schemas.microsoft.com/office/powerpoint/2010/main" val="1412327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0D5CED50-C2AE-451B-9B6B-F57C1041B311}" type="datetimeFigureOut">
              <a:rPr lang="tr-TR" smtClean="0"/>
              <a:t>21.10.2022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AFC78CB-DE92-462B-8D7F-6B70261E1360}" type="slidenum">
              <a:rPr lang="tr-TR" smtClean="0"/>
              <a:t>‹Nr.›</a:t>
            </a:fld>
            <a:endParaRPr lang="tr-TR"/>
          </a:p>
        </p:txBody>
      </p:sp>
    </p:spTree>
    <p:extLst>
      <p:ext uri="{BB962C8B-B14F-4D97-AF65-F5344CB8AC3E}">
        <p14:creationId xmlns:p14="http://schemas.microsoft.com/office/powerpoint/2010/main" val="314013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tr-TR"/>
              <a:t>Asıl başlık stili için tıklatın</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D5CED50-C2AE-451B-9B6B-F57C1041B311}" type="datetimeFigureOut">
              <a:rPr lang="tr-TR" smtClean="0"/>
              <a:t>21.10.2022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AFC78CB-DE92-462B-8D7F-6B70261E1360}" type="slidenum">
              <a:rPr lang="tr-TR" smtClean="0"/>
              <a:t>‹Nr.›</a:t>
            </a:fld>
            <a:endParaRPr lang="tr-TR"/>
          </a:p>
        </p:txBody>
      </p:sp>
    </p:spTree>
    <p:extLst>
      <p:ext uri="{BB962C8B-B14F-4D97-AF65-F5344CB8AC3E}">
        <p14:creationId xmlns:p14="http://schemas.microsoft.com/office/powerpoint/2010/main" val="4224155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Date Placeholder 2"/>
          <p:cNvSpPr>
            <a:spLocks noGrp="1"/>
          </p:cNvSpPr>
          <p:nvPr>
            <p:ph type="dt" sz="half" idx="10"/>
          </p:nvPr>
        </p:nvSpPr>
        <p:spPr/>
        <p:txBody>
          <a:bodyPr/>
          <a:lstStyle/>
          <a:p>
            <a:fld id="{0D5CED50-C2AE-451B-9B6B-F57C1041B311}" type="datetimeFigureOut">
              <a:rPr lang="tr-TR" smtClean="0"/>
              <a:t>21.10.2022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AFC78CB-DE92-462B-8D7F-6B70261E1360}" type="slidenum">
              <a:rPr lang="tr-TR" smtClean="0"/>
              <a:t>‹Nr.›</a:t>
            </a:fld>
            <a:endParaRPr lang="tr-TR"/>
          </a:p>
        </p:txBody>
      </p:sp>
    </p:spTree>
    <p:extLst>
      <p:ext uri="{BB962C8B-B14F-4D97-AF65-F5344CB8AC3E}">
        <p14:creationId xmlns:p14="http://schemas.microsoft.com/office/powerpoint/2010/main" val="1610816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5CED50-C2AE-451B-9B6B-F57C1041B311}" type="datetimeFigureOut">
              <a:rPr lang="tr-TR" smtClean="0"/>
              <a:t>21.10.2022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AFC78CB-DE92-462B-8D7F-6B70261E1360}" type="slidenum">
              <a:rPr lang="tr-TR" smtClean="0"/>
              <a:t>‹Nr.›</a:t>
            </a:fld>
            <a:endParaRPr lang="tr-TR"/>
          </a:p>
        </p:txBody>
      </p:sp>
    </p:spTree>
    <p:extLst>
      <p:ext uri="{BB962C8B-B14F-4D97-AF65-F5344CB8AC3E}">
        <p14:creationId xmlns:p14="http://schemas.microsoft.com/office/powerpoint/2010/main" val="3652812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0D5CED50-C2AE-451B-9B6B-F57C1041B311}" type="datetimeFigureOut">
              <a:rPr lang="tr-TR" smtClean="0"/>
              <a:t>21.10.2022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AFC78CB-DE92-462B-8D7F-6B70261E1360}" type="slidenum">
              <a:rPr lang="tr-TR" smtClean="0"/>
              <a:t>‹Nr.›</a:t>
            </a:fld>
            <a:endParaRPr lang="tr-TR"/>
          </a:p>
        </p:txBody>
      </p:sp>
    </p:spTree>
    <p:extLst>
      <p:ext uri="{BB962C8B-B14F-4D97-AF65-F5344CB8AC3E}">
        <p14:creationId xmlns:p14="http://schemas.microsoft.com/office/powerpoint/2010/main" val="2847540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0D5CED50-C2AE-451B-9B6B-F57C1041B311}" type="datetimeFigureOut">
              <a:rPr lang="tr-TR" smtClean="0"/>
              <a:t>21.10.2022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AFC78CB-DE92-462B-8D7F-6B70261E1360}" type="slidenum">
              <a:rPr lang="tr-TR" smtClean="0"/>
              <a:t>‹Nr.›</a:t>
            </a:fld>
            <a:endParaRPr lang="tr-TR"/>
          </a:p>
        </p:txBody>
      </p:sp>
    </p:spTree>
    <p:extLst>
      <p:ext uri="{BB962C8B-B14F-4D97-AF65-F5344CB8AC3E}">
        <p14:creationId xmlns:p14="http://schemas.microsoft.com/office/powerpoint/2010/main" val="7132615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5CED50-C2AE-451B-9B6B-F57C1041B311}" type="datetimeFigureOut">
              <a:rPr lang="tr-TR" smtClean="0"/>
              <a:t>21.10.2022</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FC78CB-DE92-462B-8D7F-6B70261E1360}" type="slidenum">
              <a:rPr lang="tr-TR" smtClean="0"/>
              <a:t>‹Nr.›</a:t>
            </a:fld>
            <a:endParaRPr lang="tr-TR"/>
          </a:p>
        </p:txBody>
      </p:sp>
    </p:spTree>
    <p:extLst>
      <p:ext uri="{BB962C8B-B14F-4D97-AF65-F5344CB8AC3E}">
        <p14:creationId xmlns:p14="http://schemas.microsoft.com/office/powerpoint/2010/main" val="23726677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 Target="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slide" Target="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slide" Target="slide1.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2.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slide" Target="slide3.xml"/><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8" Type="http://schemas.openxmlformats.org/officeDocument/2006/relationships/slide" Target="slide13.xml"/><Relationship Id="rId13" Type="http://schemas.openxmlformats.org/officeDocument/2006/relationships/slide" Target="slide16.xml"/><Relationship Id="rId3" Type="http://schemas.openxmlformats.org/officeDocument/2006/relationships/slide" Target="slide6.xml"/><Relationship Id="rId7" Type="http://schemas.openxmlformats.org/officeDocument/2006/relationships/slide" Target="slide11.xml"/><Relationship Id="rId12" Type="http://schemas.openxmlformats.org/officeDocument/2006/relationships/slide" Target="slide15.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slide" Target="slide9.xml"/><Relationship Id="rId11" Type="http://schemas.openxmlformats.org/officeDocument/2006/relationships/slide" Target="slide10.xml"/><Relationship Id="rId5" Type="http://schemas.openxmlformats.org/officeDocument/2006/relationships/slide" Target="slide8.xml"/><Relationship Id="rId10" Type="http://schemas.openxmlformats.org/officeDocument/2006/relationships/slide" Target="slide12.xml"/><Relationship Id="rId4" Type="http://schemas.openxmlformats.org/officeDocument/2006/relationships/slide" Target="slide7.xml"/><Relationship Id="rId9" Type="http://schemas.openxmlformats.org/officeDocument/2006/relationships/slide" Target="slide14.xml"/><Relationship Id="rId1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slide" Target="slide5.xml"/></Relationships>
</file>

<file path=ppt/slides/_rels/slide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image" Target="../media/image3.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slide" Target="slide5.xml"/></Relationships>
</file>

<file path=ppt/slides/_rels/slide9.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5" name="Metin kutusu 4"/>
          <p:cNvSpPr txBox="1"/>
          <p:nvPr/>
        </p:nvSpPr>
        <p:spPr>
          <a:xfrm>
            <a:off x="3342807" y="1575333"/>
            <a:ext cx="6011056" cy="1384995"/>
          </a:xfrm>
          <a:prstGeom prst="rect">
            <a:avLst/>
          </a:prstGeom>
          <a:solidFill>
            <a:schemeClr val="accent6">
              <a:lumMod val="60000"/>
              <a:lumOff val="40000"/>
            </a:schemeClr>
          </a:solidFill>
          <a:ln>
            <a:solidFill>
              <a:schemeClr val="bg1">
                <a:lumMod val="50000"/>
              </a:schemeClr>
            </a:solidFill>
          </a:ln>
        </p:spPr>
        <p:txBody>
          <a:bodyPr wrap="square" rtlCol="0">
            <a:spAutoFit/>
          </a:bodyPr>
          <a:lstStyle/>
          <a:p>
            <a:r>
              <a:rPr lang="en-GB" sz="6600" b="1">
                <a:solidFill>
                  <a:schemeClr val="bg1">
                    <a:lumMod val="50000"/>
                  </a:schemeClr>
                </a:solidFill>
                <a:effectLst>
                  <a:glow rad="101600">
                    <a:srgbClr val="E23189">
                      <a:alpha val="60000"/>
                    </a:srgbClr>
                  </a:glow>
                  <a:innerShdw blurRad="63500" dist="50800" dir="16200000">
                    <a:prstClr val="black">
                      <a:alpha val="50000"/>
                    </a:prstClr>
                  </a:innerShdw>
                </a:effectLst>
              </a:rPr>
              <a:t>Panel Interviews</a:t>
            </a:r>
            <a:endParaRPr lang="tr-TR" sz="6600">
              <a:solidFill>
                <a:schemeClr val="bg1">
                  <a:lumMod val="50000"/>
                </a:schemeClr>
              </a:solidFill>
              <a:effectLst>
                <a:glow rad="101600">
                  <a:srgbClr val="E23189">
                    <a:alpha val="60000"/>
                  </a:srgbClr>
                </a:glow>
                <a:innerShdw blurRad="63500" dist="50800" dir="16200000">
                  <a:prstClr val="black">
                    <a:alpha val="50000"/>
                  </a:prstClr>
                </a:innerShdw>
              </a:effectLst>
            </a:endParaRPr>
          </a:p>
          <a:p>
            <a:endParaRPr lang="tr-TR"/>
          </a:p>
        </p:txBody>
      </p:sp>
      <p:sp>
        <p:nvSpPr>
          <p:cNvPr id="6" name="Metin kutusu 5"/>
          <p:cNvSpPr txBox="1"/>
          <p:nvPr/>
        </p:nvSpPr>
        <p:spPr>
          <a:xfrm>
            <a:off x="1774210" y="3177914"/>
            <a:ext cx="9668656" cy="1354217"/>
          </a:xfrm>
          <a:prstGeom prst="rect">
            <a:avLst/>
          </a:prstGeom>
          <a:noFill/>
        </p:spPr>
        <p:txBody>
          <a:bodyPr wrap="square" rtlCol="0">
            <a:spAutoFit/>
          </a:bodyPr>
          <a:lstStyle/>
          <a:p>
            <a:pPr algn="just"/>
            <a:r>
              <a:rPr lang="en-GB" sz="3200">
                <a:solidFill>
                  <a:schemeClr val="bg2">
                    <a:lumMod val="25000"/>
                  </a:schemeClr>
                </a:solidFill>
              </a:rPr>
              <a:t>In this workshop, we discuss how to succeed in a panel interview and provide sample questions and answers.</a:t>
            </a:r>
            <a:endParaRPr lang="tr-TR" sz="3200">
              <a:solidFill>
                <a:schemeClr val="bg2">
                  <a:lumMod val="25000"/>
                </a:schemeClr>
              </a:solidFill>
            </a:endParaRPr>
          </a:p>
          <a:p>
            <a:endParaRPr lang="tr-TR"/>
          </a:p>
        </p:txBody>
      </p:sp>
      <p:sp>
        <p:nvSpPr>
          <p:cNvPr id="7" name="Yuvarlatılmış Dikdörtgen 6">
            <a:hlinkClick r:id="" action="ppaction://noaction" highlightClick="1"/>
          </p:cNvPr>
          <p:cNvSpPr/>
          <p:nvPr/>
        </p:nvSpPr>
        <p:spPr>
          <a:xfrm>
            <a:off x="4572001" y="5096880"/>
            <a:ext cx="3552668" cy="959370"/>
          </a:xfrm>
          <a:prstGeom prst="roundRect">
            <a:avLst/>
          </a:prstGeom>
          <a:solidFill>
            <a:schemeClr val="accent6">
              <a:lumMod val="75000"/>
            </a:schemeClr>
          </a:solidFill>
          <a:ln w="28575">
            <a:solidFill>
              <a:schemeClr val="tx1"/>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800" dirty="0"/>
              <a:t>BEGIN</a:t>
            </a:r>
          </a:p>
        </p:txBody>
      </p:sp>
      <p:sp>
        <p:nvSpPr>
          <p:cNvPr id="2" name="Dikdörtgen 1">
            <a:hlinkClick r:id="rId2" action="ppaction://hlinksldjump"/>
          </p:cNvPr>
          <p:cNvSpPr/>
          <p:nvPr/>
        </p:nvSpPr>
        <p:spPr>
          <a:xfrm>
            <a:off x="0" y="4532131"/>
            <a:ext cx="3944203" cy="13784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4" name="Resim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29937" y="364270"/>
            <a:ext cx="1036796" cy="1003751"/>
          </a:xfrm>
          <a:prstGeom prst="rect">
            <a:avLst/>
          </a:prstGeom>
        </p:spPr>
      </p:pic>
      <p:sp>
        <p:nvSpPr>
          <p:cNvPr id="3" name="Dikdörtgen 2">
            <a:hlinkClick r:id="rId2" action="ppaction://hlinksldjump"/>
          </p:cNvPr>
          <p:cNvSpPr/>
          <p:nvPr/>
        </p:nvSpPr>
        <p:spPr>
          <a:xfrm>
            <a:off x="4301171" y="4790956"/>
            <a:ext cx="4094328" cy="1692322"/>
          </a:xfrm>
          <a:prstGeom prst="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tr-TR"/>
          </a:p>
        </p:txBody>
      </p:sp>
    </p:spTree>
    <p:extLst>
      <p:ext uri="{BB962C8B-B14F-4D97-AF65-F5344CB8AC3E}">
        <p14:creationId xmlns:p14="http://schemas.microsoft.com/office/powerpoint/2010/main" val="929356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503700"/>
            <a:ext cx="2653259" cy="2354300"/>
          </a:xfrm>
          <a:prstGeom prst="rect">
            <a:avLst/>
          </a:prstGeom>
        </p:spPr>
      </p:pic>
      <p:sp>
        <p:nvSpPr>
          <p:cNvPr id="7" name="Dikdörtgen 6"/>
          <p:cNvSpPr/>
          <p:nvPr/>
        </p:nvSpPr>
        <p:spPr>
          <a:xfrm>
            <a:off x="2458387" y="1200666"/>
            <a:ext cx="7586779" cy="5380016"/>
          </a:xfrm>
          <a:prstGeom prst="rect">
            <a:avLst/>
          </a:prstGeom>
          <a:solidFill>
            <a:schemeClr val="bg1"/>
          </a:solidFill>
          <a:ln w="76200">
            <a:solidFill>
              <a:schemeClr val="bg1">
                <a:lumMod val="65000"/>
              </a:schemeClr>
            </a:solidFill>
          </a:ln>
        </p:spPr>
        <p:style>
          <a:lnRef idx="1">
            <a:schemeClr val="accent3"/>
          </a:lnRef>
          <a:fillRef idx="2">
            <a:schemeClr val="accent3"/>
          </a:fillRef>
          <a:effectRef idx="1">
            <a:schemeClr val="accent3"/>
          </a:effectRef>
          <a:fontRef idx="minor">
            <a:schemeClr val="dk1"/>
          </a:fontRef>
        </p:style>
        <p:txBody>
          <a:bodyPr rtlCol="0" anchor="ctr"/>
          <a:lstStyle/>
          <a:p>
            <a:endParaRPr lang="tr-TR" sz="2000">
              <a:solidFill>
                <a:schemeClr val="tx1">
                  <a:lumMod val="85000"/>
                  <a:lumOff val="15000"/>
                </a:schemeClr>
              </a:solidFill>
            </a:endParaRPr>
          </a:p>
        </p:txBody>
      </p:sp>
      <p:sp>
        <p:nvSpPr>
          <p:cNvPr id="3" name="Dikdörtgen 2">
            <a:hlinkClick r:id="rId3" action="ppaction://hlinksldjump"/>
          </p:cNvPr>
          <p:cNvSpPr/>
          <p:nvPr/>
        </p:nvSpPr>
        <p:spPr>
          <a:xfrm>
            <a:off x="4130667" y="5561388"/>
            <a:ext cx="4242217" cy="704538"/>
          </a:xfrm>
          <a:prstGeom prst="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a:t>BACK TO MENU</a:t>
            </a:r>
          </a:p>
        </p:txBody>
      </p:sp>
      <p:sp>
        <p:nvSpPr>
          <p:cNvPr id="2" name="Metin kutusu 1"/>
          <p:cNvSpPr txBox="1"/>
          <p:nvPr/>
        </p:nvSpPr>
        <p:spPr>
          <a:xfrm>
            <a:off x="3567659" y="1334125"/>
            <a:ext cx="4721902" cy="523220"/>
          </a:xfrm>
          <a:prstGeom prst="rect">
            <a:avLst/>
          </a:prstGeom>
          <a:noFill/>
        </p:spPr>
        <p:txBody>
          <a:bodyPr wrap="square" lIns="91440" tIns="45720" rIns="91440" bIns="45720" rtlCol="0" anchor="t">
            <a:spAutoFit/>
          </a:bodyPr>
          <a:lstStyle/>
          <a:p>
            <a:pPr algn="ctr"/>
            <a:r>
              <a:rPr lang="tr-TR" sz="2800" b="1" dirty="0"/>
              <a:t>Ready </a:t>
            </a:r>
            <a:r>
              <a:rPr lang="tr-TR" sz="2800" b="1" dirty="0" err="1"/>
              <a:t>to</a:t>
            </a:r>
            <a:r>
              <a:rPr lang="tr-TR" sz="2800" b="1" dirty="0"/>
              <a:t> </a:t>
            </a:r>
            <a:r>
              <a:rPr lang="tr-TR" sz="2800" b="1" dirty="0" err="1"/>
              <a:t>Receive</a:t>
            </a:r>
            <a:endParaRPr lang="tr-TR" sz="2800" dirty="0" err="1"/>
          </a:p>
        </p:txBody>
      </p:sp>
      <p:sp>
        <p:nvSpPr>
          <p:cNvPr id="8" name="Metin kutusu 7"/>
          <p:cNvSpPr txBox="1"/>
          <p:nvPr/>
        </p:nvSpPr>
        <p:spPr>
          <a:xfrm>
            <a:off x="2653258" y="1858780"/>
            <a:ext cx="7270231" cy="1762021"/>
          </a:xfrm>
          <a:prstGeom prst="rect">
            <a:avLst/>
          </a:prstGeom>
          <a:noFill/>
        </p:spPr>
        <p:txBody>
          <a:bodyPr wrap="square" lIns="91440" tIns="45720" rIns="91440" bIns="45720" rtlCol="0" anchor="t">
            <a:spAutoFit/>
          </a:bodyPr>
          <a:lstStyle/>
          <a:p>
            <a:pPr algn="just"/>
            <a:r>
              <a:rPr lang="en-US" sz="1550" dirty="0">
                <a:solidFill>
                  <a:schemeClr val="tx1">
                    <a:lumMod val="85000"/>
                    <a:lumOff val="15000"/>
                  </a:schemeClr>
                </a:solidFill>
              </a:rPr>
              <a:t>Unlike a face-to-face interview, there's often no 'pause' between questions. As there are several interviewers when one person finishes a question, the next person asks a new one.</a:t>
            </a:r>
          </a:p>
          <a:p>
            <a:pPr algn="just"/>
            <a:endParaRPr lang="en-US" sz="1550">
              <a:solidFill>
                <a:schemeClr val="tx1">
                  <a:lumMod val="85000"/>
                  <a:lumOff val="15000"/>
                </a:schemeClr>
              </a:solidFill>
            </a:endParaRPr>
          </a:p>
          <a:p>
            <a:pPr algn="just"/>
            <a:r>
              <a:rPr lang="en-US" sz="1550" dirty="0">
                <a:solidFill>
                  <a:schemeClr val="tx1">
                    <a:lumMod val="85000"/>
                    <a:lumOff val="15000"/>
                  </a:schemeClr>
                </a:solidFill>
              </a:rPr>
              <a:t>Don't rush your answers. Take a moment and pause before you answer to sort out your thoughts. A deep breath can clear your mind. Or a "What a great question" can buy you a few minutes before you start your answer. </a:t>
            </a:r>
            <a:endParaRPr lang="en-US" sz="1550" dirty="0">
              <a:solidFill>
                <a:schemeClr val="tx1">
                  <a:lumMod val="85000"/>
                  <a:lumOff val="15000"/>
                </a:schemeClr>
              </a:solidFill>
              <a:cs typeface="Calibri" panose="020F0502020204030204"/>
            </a:endParaRPr>
          </a:p>
        </p:txBody>
      </p:sp>
      <p:sp>
        <p:nvSpPr>
          <p:cNvPr id="9" name="Dikdörtgen 8">
            <a:hlinkClick r:id="rId3" action="ppaction://hlinksldjump"/>
          </p:cNvPr>
          <p:cNvSpPr/>
          <p:nvPr/>
        </p:nvSpPr>
        <p:spPr>
          <a:xfrm>
            <a:off x="4073263" y="5483268"/>
            <a:ext cx="4551897" cy="930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1" name="Resim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75095" y="159055"/>
            <a:ext cx="853888" cy="826673"/>
          </a:xfrm>
          <a:prstGeom prst="rect">
            <a:avLst/>
          </a:prstGeom>
        </p:spPr>
      </p:pic>
    </p:spTree>
    <p:extLst>
      <p:ext uri="{BB962C8B-B14F-4D97-AF65-F5344CB8AC3E}">
        <p14:creationId xmlns:p14="http://schemas.microsoft.com/office/powerpoint/2010/main" val="18215391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503700"/>
            <a:ext cx="2653259" cy="2354300"/>
          </a:xfrm>
          <a:prstGeom prst="rect">
            <a:avLst/>
          </a:prstGeom>
        </p:spPr>
      </p:pic>
      <p:sp>
        <p:nvSpPr>
          <p:cNvPr id="7" name="Dikdörtgen 6"/>
          <p:cNvSpPr/>
          <p:nvPr/>
        </p:nvSpPr>
        <p:spPr>
          <a:xfrm>
            <a:off x="3500203" y="1246930"/>
            <a:ext cx="4916773" cy="5303771"/>
          </a:xfrm>
          <a:prstGeom prst="rect">
            <a:avLst/>
          </a:prstGeom>
          <a:solidFill>
            <a:schemeClr val="bg1"/>
          </a:solidFill>
          <a:ln w="76200">
            <a:solidFill>
              <a:schemeClr val="bg1">
                <a:lumMod val="65000"/>
              </a:schemeClr>
            </a:solidFill>
          </a:ln>
        </p:spPr>
        <p:style>
          <a:lnRef idx="1">
            <a:schemeClr val="accent3"/>
          </a:lnRef>
          <a:fillRef idx="2">
            <a:schemeClr val="accent3"/>
          </a:fillRef>
          <a:effectRef idx="1">
            <a:schemeClr val="accent3"/>
          </a:effectRef>
          <a:fontRef idx="minor">
            <a:schemeClr val="dk1"/>
          </a:fontRef>
        </p:style>
        <p:txBody>
          <a:bodyPr rtlCol="0" anchor="ctr"/>
          <a:lstStyle/>
          <a:p>
            <a:endParaRPr lang="tr-TR" sz="2000">
              <a:solidFill>
                <a:schemeClr val="tx1">
                  <a:lumMod val="85000"/>
                  <a:lumOff val="15000"/>
                </a:schemeClr>
              </a:solidFill>
            </a:endParaRPr>
          </a:p>
        </p:txBody>
      </p:sp>
      <p:sp>
        <p:nvSpPr>
          <p:cNvPr id="3" name="Dikdörtgen 2">
            <a:hlinkClick r:id="rId3" action="ppaction://hlinksldjump"/>
          </p:cNvPr>
          <p:cNvSpPr/>
          <p:nvPr/>
        </p:nvSpPr>
        <p:spPr>
          <a:xfrm>
            <a:off x="3882452" y="5651289"/>
            <a:ext cx="4242217" cy="704538"/>
          </a:xfrm>
          <a:prstGeom prst="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a:t>BACK TO MENU</a:t>
            </a:r>
          </a:p>
        </p:txBody>
      </p:sp>
      <p:sp>
        <p:nvSpPr>
          <p:cNvPr id="2" name="Metin kutusu 1"/>
          <p:cNvSpPr txBox="1"/>
          <p:nvPr/>
        </p:nvSpPr>
        <p:spPr>
          <a:xfrm>
            <a:off x="3672590" y="1364105"/>
            <a:ext cx="4452079" cy="800219"/>
          </a:xfrm>
          <a:prstGeom prst="rect">
            <a:avLst/>
          </a:prstGeom>
          <a:noFill/>
        </p:spPr>
        <p:txBody>
          <a:bodyPr wrap="square" rtlCol="0">
            <a:spAutoFit/>
          </a:bodyPr>
          <a:lstStyle/>
          <a:p>
            <a:pPr algn="ctr"/>
            <a:r>
              <a:rPr lang="tr-TR" sz="2800" b="1"/>
              <a:t>Watch </a:t>
            </a:r>
            <a:r>
              <a:rPr lang="tr-TR" sz="2800" b="1" err="1"/>
              <a:t>Your</a:t>
            </a:r>
            <a:r>
              <a:rPr lang="tr-TR" sz="2800" b="1"/>
              <a:t> Body Language</a:t>
            </a:r>
            <a:endParaRPr lang="tr-TR" sz="2800"/>
          </a:p>
          <a:p>
            <a:endParaRPr lang="tr-TR"/>
          </a:p>
        </p:txBody>
      </p:sp>
      <p:sp>
        <p:nvSpPr>
          <p:cNvPr id="8" name="Metin kutusu 7"/>
          <p:cNvSpPr txBox="1"/>
          <p:nvPr/>
        </p:nvSpPr>
        <p:spPr>
          <a:xfrm>
            <a:off x="3672590" y="1948720"/>
            <a:ext cx="4601980" cy="2633028"/>
          </a:xfrm>
          <a:prstGeom prst="rect">
            <a:avLst/>
          </a:prstGeom>
          <a:noFill/>
        </p:spPr>
        <p:txBody>
          <a:bodyPr wrap="square" lIns="91440" tIns="45720" rIns="91440" bIns="45720" rtlCol="0" anchor="t">
            <a:spAutoFit/>
          </a:bodyPr>
          <a:lstStyle/>
          <a:p>
            <a:pPr algn="just"/>
            <a:r>
              <a:rPr lang="en-US" sz="1650" dirty="0">
                <a:solidFill>
                  <a:schemeClr val="tx1">
                    <a:lumMod val="85000"/>
                    <a:lumOff val="15000"/>
                  </a:schemeClr>
                </a:solidFill>
              </a:rPr>
              <a:t>In a panel interview, body language can be even more important than the other types. You may not have a table or desk in front of you. You may just be sitting on a chair in the middle of the room facing the panel.</a:t>
            </a:r>
          </a:p>
          <a:p>
            <a:pPr algn="just"/>
            <a:endParaRPr lang="en-US" sz="1660">
              <a:solidFill>
                <a:schemeClr val="tx1">
                  <a:lumMod val="85000"/>
                  <a:lumOff val="15000"/>
                </a:schemeClr>
              </a:solidFill>
            </a:endParaRPr>
          </a:p>
          <a:p>
            <a:pPr algn="just"/>
            <a:r>
              <a:rPr lang="en-US" sz="1650" dirty="0">
                <a:solidFill>
                  <a:schemeClr val="tx1">
                    <a:lumMod val="85000"/>
                    <a:lumOff val="15000"/>
                  </a:schemeClr>
                </a:solidFill>
              </a:rPr>
              <a:t>Make sure you do not do any "nervous" activities, such as tapping your feet or drumming your fingers. Sit up straight and talk to the panel as you would in any other conversation.</a:t>
            </a:r>
            <a:endParaRPr lang="en-US" sz="1650" dirty="0">
              <a:solidFill>
                <a:schemeClr val="tx1">
                  <a:lumMod val="85000"/>
                  <a:lumOff val="15000"/>
                </a:schemeClr>
              </a:solidFill>
              <a:cs typeface="Calibri"/>
            </a:endParaRPr>
          </a:p>
        </p:txBody>
      </p:sp>
      <p:sp>
        <p:nvSpPr>
          <p:cNvPr id="9" name="Dikdörtgen 8">
            <a:hlinkClick r:id="rId3" action="ppaction://hlinksldjump"/>
          </p:cNvPr>
          <p:cNvSpPr/>
          <p:nvPr/>
        </p:nvSpPr>
        <p:spPr>
          <a:xfrm>
            <a:off x="3746349" y="5474714"/>
            <a:ext cx="4551897" cy="930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1" name="Resim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75095" y="159055"/>
            <a:ext cx="853888" cy="826673"/>
          </a:xfrm>
          <a:prstGeom prst="rect">
            <a:avLst/>
          </a:prstGeom>
        </p:spPr>
      </p:pic>
    </p:spTree>
    <p:extLst>
      <p:ext uri="{BB962C8B-B14F-4D97-AF65-F5344CB8AC3E}">
        <p14:creationId xmlns:p14="http://schemas.microsoft.com/office/powerpoint/2010/main" val="4126022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503700"/>
            <a:ext cx="2653259" cy="2354300"/>
          </a:xfrm>
          <a:prstGeom prst="rect">
            <a:avLst/>
          </a:prstGeom>
        </p:spPr>
      </p:pic>
      <p:sp>
        <p:nvSpPr>
          <p:cNvPr id="7" name="Dikdörtgen 6"/>
          <p:cNvSpPr/>
          <p:nvPr/>
        </p:nvSpPr>
        <p:spPr>
          <a:xfrm>
            <a:off x="3500201" y="1233554"/>
            <a:ext cx="4916773" cy="5290347"/>
          </a:xfrm>
          <a:prstGeom prst="rect">
            <a:avLst/>
          </a:prstGeom>
          <a:solidFill>
            <a:schemeClr val="bg1"/>
          </a:solidFill>
          <a:ln w="76200">
            <a:solidFill>
              <a:schemeClr val="bg1">
                <a:lumMod val="65000"/>
              </a:schemeClr>
            </a:solidFill>
          </a:ln>
        </p:spPr>
        <p:style>
          <a:lnRef idx="1">
            <a:schemeClr val="accent3"/>
          </a:lnRef>
          <a:fillRef idx="2">
            <a:schemeClr val="accent3"/>
          </a:fillRef>
          <a:effectRef idx="1">
            <a:schemeClr val="accent3"/>
          </a:effectRef>
          <a:fontRef idx="minor">
            <a:schemeClr val="dk1"/>
          </a:fontRef>
        </p:style>
        <p:txBody>
          <a:bodyPr rtlCol="0" anchor="ctr"/>
          <a:lstStyle/>
          <a:p>
            <a:endParaRPr lang="tr-TR" sz="2000">
              <a:solidFill>
                <a:schemeClr val="tx1">
                  <a:lumMod val="85000"/>
                  <a:lumOff val="15000"/>
                </a:schemeClr>
              </a:solidFill>
            </a:endParaRPr>
          </a:p>
        </p:txBody>
      </p:sp>
      <p:sp>
        <p:nvSpPr>
          <p:cNvPr id="3" name="Dikdörtgen 2">
            <a:hlinkClick r:id="rId3" action="ppaction://hlinksldjump"/>
          </p:cNvPr>
          <p:cNvSpPr/>
          <p:nvPr/>
        </p:nvSpPr>
        <p:spPr>
          <a:xfrm>
            <a:off x="3837478" y="5504137"/>
            <a:ext cx="4242217" cy="704538"/>
          </a:xfrm>
          <a:prstGeom prst="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a:t>BACK TO MENU</a:t>
            </a:r>
          </a:p>
        </p:txBody>
      </p:sp>
      <p:sp>
        <p:nvSpPr>
          <p:cNvPr id="2" name="Metin kutusu 1"/>
          <p:cNvSpPr txBox="1"/>
          <p:nvPr/>
        </p:nvSpPr>
        <p:spPr>
          <a:xfrm>
            <a:off x="3547556" y="1383408"/>
            <a:ext cx="4916773" cy="523220"/>
          </a:xfrm>
          <a:prstGeom prst="rect">
            <a:avLst/>
          </a:prstGeom>
          <a:noFill/>
        </p:spPr>
        <p:txBody>
          <a:bodyPr wrap="square" rtlCol="0">
            <a:spAutoFit/>
          </a:bodyPr>
          <a:lstStyle/>
          <a:p>
            <a:pPr algn="ctr"/>
            <a:r>
              <a:rPr lang="tr-TR" sz="2800" b="1" err="1"/>
              <a:t>Speak</a:t>
            </a:r>
            <a:r>
              <a:rPr lang="tr-TR" sz="2800" b="1"/>
              <a:t> </a:t>
            </a:r>
            <a:r>
              <a:rPr lang="tr-TR" sz="2800" b="1" err="1"/>
              <a:t>Up</a:t>
            </a:r>
            <a:endParaRPr lang="tr-TR" sz="2800"/>
          </a:p>
        </p:txBody>
      </p:sp>
      <p:sp>
        <p:nvSpPr>
          <p:cNvPr id="8" name="Metin kutusu 7"/>
          <p:cNvSpPr txBox="1"/>
          <p:nvPr/>
        </p:nvSpPr>
        <p:spPr>
          <a:xfrm>
            <a:off x="3679412" y="2357097"/>
            <a:ext cx="4558353" cy="1754326"/>
          </a:xfrm>
          <a:prstGeom prst="rect">
            <a:avLst/>
          </a:prstGeom>
          <a:noFill/>
        </p:spPr>
        <p:txBody>
          <a:bodyPr wrap="square" lIns="91440" tIns="45720" rIns="91440" bIns="45720" rtlCol="0" anchor="t">
            <a:spAutoFit/>
          </a:bodyPr>
          <a:lstStyle/>
          <a:p>
            <a:pPr algn="just"/>
            <a:r>
              <a:rPr lang="en-US" dirty="0">
                <a:solidFill>
                  <a:schemeClr val="tx1">
                    <a:lumMod val="85000"/>
                    <a:lumOff val="15000"/>
                  </a:schemeClr>
                </a:solidFill>
              </a:rPr>
              <a:t>While we're talking about body language, let's also talk about volume.</a:t>
            </a:r>
          </a:p>
          <a:p>
            <a:pPr algn="just"/>
            <a:r>
              <a:rPr lang="en-US" dirty="0">
                <a:solidFill>
                  <a:schemeClr val="tx1">
                    <a:lumMod val="85000"/>
                    <a:lumOff val="15000"/>
                  </a:schemeClr>
                </a:solidFill>
              </a:rPr>
              <a:t>In a panel interview, you may have to speak louder than usual. This may be uncomfortable at first, but it's better to be loud and be heard than to have to repeat your answers. </a:t>
            </a:r>
            <a:endParaRPr lang="en-US" dirty="0">
              <a:solidFill>
                <a:srgbClr val="262626"/>
              </a:solidFill>
              <a:cs typeface="Calibri"/>
            </a:endParaRPr>
          </a:p>
        </p:txBody>
      </p:sp>
      <p:sp>
        <p:nvSpPr>
          <p:cNvPr id="9" name="Dikdörtgen 8">
            <a:hlinkClick r:id="rId3" action="ppaction://hlinksldjump"/>
          </p:cNvPr>
          <p:cNvSpPr/>
          <p:nvPr/>
        </p:nvSpPr>
        <p:spPr>
          <a:xfrm>
            <a:off x="3679412" y="5391071"/>
            <a:ext cx="4551897" cy="930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1" name="Resim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393208" y="181646"/>
            <a:ext cx="853888" cy="826673"/>
          </a:xfrm>
          <a:prstGeom prst="rect">
            <a:avLst/>
          </a:prstGeom>
        </p:spPr>
      </p:pic>
    </p:spTree>
    <p:extLst>
      <p:ext uri="{BB962C8B-B14F-4D97-AF65-F5344CB8AC3E}">
        <p14:creationId xmlns:p14="http://schemas.microsoft.com/office/powerpoint/2010/main" val="1550759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503700"/>
            <a:ext cx="2653259" cy="2354300"/>
          </a:xfrm>
          <a:prstGeom prst="rect">
            <a:avLst/>
          </a:prstGeom>
        </p:spPr>
      </p:pic>
      <p:sp>
        <p:nvSpPr>
          <p:cNvPr id="7" name="Dikdörtgen 6"/>
          <p:cNvSpPr/>
          <p:nvPr/>
        </p:nvSpPr>
        <p:spPr>
          <a:xfrm>
            <a:off x="2856817" y="1200665"/>
            <a:ext cx="5588950" cy="5423692"/>
          </a:xfrm>
          <a:prstGeom prst="rect">
            <a:avLst/>
          </a:prstGeom>
          <a:solidFill>
            <a:schemeClr val="bg1"/>
          </a:solidFill>
          <a:ln w="76200">
            <a:solidFill>
              <a:schemeClr val="bg1">
                <a:lumMod val="65000"/>
              </a:schemeClr>
            </a:solidFill>
          </a:ln>
        </p:spPr>
        <p:style>
          <a:lnRef idx="1">
            <a:schemeClr val="accent3"/>
          </a:lnRef>
          <a:fillRef idx="2">
            <a:schemeClr val="accent3"/>
          </a:fillRef>
          <a:effectRef idx="1">
            <a:schemeClr val="accent3"/>
          </a:effectRef>
          <a:fontRef idx="minor">
            <a:schemeClr val="dk1"/>
          </a:fontRef>
        </p:style>
        <p:txBody>
          <a:bodyPr rtlCol="0" anchor="ctr"/>
          <a:lstStyle/>
          <a:p>
            <a:endParaRPr lang="tr-TR" sz="2000">
              <a:solidFill>
                <a:schemeClr val="tx1">
                  <a:lumMod val="85000"/>
                  <a:lumOff val="15000"/>
                </a:schemeClr>
              </a:solidFill>
            </a:endParaRPr>
          </a:p>
        </p:txBody>
      </p:sp>
      <p:sp>
        <p:nvSpPr>
          <p:cNvPr id="3" name="Dikdörtgen 2">
            <a:hlinkClick r:id="rId3" action="ppaction://hlinksldjump"/>
          </p:cNvPr>
          <p:cNvSpPr/>
          <p:nvPr/>
        </p:nvSpPr>
        <p:spPr>
          <a:xfrm>
            <a:off x="3672589" y="5773538"/>
            <a:ext cx="4242217" cy="704538"/>
          </a:xfrm>
          <a:prstGeom prst="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a:t>BACK TO MENU</a:t>
            </a:r>
          </a:p>
        </p:txBody>
      </p:sp>
      <p:sp>
        <p:nvSpPr>
          <p:cNvPr id="2" name="Metin kutusu 1"/>
          <p:cNvSpPr txBox="1"/>
          <p:nvPr/>
        </p:nvSpPr>
        <p:spPr>
          <a:xfrm>
            <a:off x="3882452" y="1379096"/>
            <a:ext cx="4242217" cy="523220"/>
          </a:xfrm>
          <a:prstGeom prst="rect">
            <a:avLst/>
          </a:prstGeom>
          <a:noFill/>
        </p:spPr>
        <p:txBody>
          <a:bodyPr wrap="square" rtlCol="0">
            <a:spAutoFit/>
          </a:bodyPr>
          <a:lstStyle/>
          <a:p>
            <a:pPr algn="ctr"/>
            <a:r>
              <a:rPr lang="tr-TR" sz="2800" b="1" err="1"/>
              <a:t>Take</a:t>
            </a:r>
            <a:r>
              <a:rPr lang="tr-TR" sz="2800" b="1"/>
              <a:t> </a:t>
            </a:r>
            <a:r>
              <a:rPr lang="tr-TR" sz="2800" b="1" err="1"/>
              <a:t>Notes</a:t>
            </a:r>
            <a:endParaRPr lang="tr-TR" sz="2800"/>
          </a:p>
        </p:txBody>
      </p:sp>
      <p:sp>
        <p:nvSpPr>
          <p:cNvPr id="8" name="Metin kutusu 7"/>
          <p:cNvSpPr txBox="1"/>
          <p:nvPr/>
        </p:nvSpPr>
        <p:spPr>
          <a:xfrm>
            <a:off x="3013023" y="2126665"/>
            <a:ext cx="5276538" cy="2708434"/>
          </a:xfrm>
          <a:prstGeom prst="rect">
            <a:avLst/>
          </a:prstGeom>
          <a:noFill/>
        </p:spPr>
        <p:txBody>
          <a:bodyPr wrap="square" lIns="91440" tIns="45720" rIns="91440" bIns="45720" rtlCol="0" anchor="t">
            <a:spAutoFit/>
          </a:bodyPr>
          <a:lstStyle/>
          <a:p>
            <a:pPr algn="just"/>
            <a:r>
              <a:rPr lang="en-US" sz="1700" dirty="0">
                <a:solidFill>
                  <a:schemeClr val="tx1">
                    <a:lumMod val="85000"/>
                    <a:lumOff val="15000"/>
                  </a:schemeClr>
                </a:solidFill>
              </a:rPr>
              <a:t>Also, don't forget to take notes!</a:t>
            </a:r>
          </a:p>
          <a:p>
            <a:pPr algn="just"/>
            <a:r>
              <a:rPr lang="en-US" sz="1700" dirty="0">
                <a:solidFill>
                  <a:schemeClr val="tx1">
                    <a:lumMod val="85000"/>
                    <a:lumOff val="15000"/>
                  </a:schemeClr>
                </a:solidFill>
              </a:rPr>
              <a:t>How can you remember who asked about your skills and experience and who asked why you left your last job? It may seem insignificant, but you never know when you'll need this information during or after the interview.</a:t>
            </a:r>
            <a:endParaRPr lang="en-US" sz="1700" dirty="0">
              <a:solidFill>
                <a:schemeClr val="tx1">
                  <a:lumMod val="85000"/>
                  <a:lumOff val="15000"/>
                </a:schemeClr>
              </a:solidFill>
              <a:cs typeface="Calibri"/>
            </a:endParaRPr>
          </a:p>
          <a:p>
            <a:pPr algn="just"/>
            <a:endParaRPr lang="en-US" sz="1700">
              <a:solidFill>
                <a:schemeClr val="tx1">
                  <a:lumMod val="85000"/>
                  <a:lumOff val="15000"/>
                </a:schemeClr>
              </a:solidFill>
            </a:endParaRPr>
          </a:p>
          <a:p>
            <a:pPr algn="just"/>
            <a:r>
              <a:rPr lang="en-US" sz="1700" dirty="0">
                <a:solidFill>
                  <a:schemeClr val="tx1">
                    <a:lumMod val="85000"/>
                    <a:lumOff val="15000"/>
                  </a:schemeClr>
                </a:solidFill>
              </a:rPr>
              <a:t>If you find it difficult to take notes during the interview, find a quiet place after the interview and write down what you can. Or call yourself and leave a message with important information. </a:t>
            </a:r>
          </a:p>
        </p:txBody>
      </p:sp>
      <p:sp>
        <p:nvSpPr>
          <p:cNvPr id="9" name="Dikdörtgen 8">
            <a:hlinkClick r:id="rId3" action="ppaction://hlinksldjump"/>
          </p:cNvPr>
          <p:cNvSpPr/>
          <p:nvPr/>
        </p:nvSpPr>
        <p:spPr>
          <a:xfrm>
            <a:off x="3572772" y="5615259"/>
            <a:ext cx="4551897" cy="930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1" name="Resim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224348" y="149643"/>
            <a:ext cx="853888" cy="826673"/>
          </a:xfrm>
          <a:prstGeom prst="rect">
            <a:avLst/>
          </a:prstGeom>
        </p:spPr>
      </p:pic>
    </p:spTree>
    <p:extLst>
      <p:ext uri="{BB962C8B-B14F-4D97-AF65-F5344CB8AC3E}">
        <p14:creationId xmlns:p14="http://schemas.microsoft.com/office/powerpoint/2010/main" val="522013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503700"/>
            <a:ext cx="2653259" cy="2354300"/>
          </a:xfrm>
          <a:prstGeom prst="rect">
            <a:avLst/>
          </a:prstGeom>
        </p:spPr>
      </p:pic>
      <p:sp>
        <p:nvSpPr>
          <p:cNvPr id="7" name="Dikdörtgen 6"/>
          <p:cNvSpPr/>
          <p:nvPr/>
        </p:nvSpPr>
        <p:spPr>
          <a:xfrm>
            <a:off x="2458387" y="1200666"/>
            <a:ext cx="7586779" cy="5380016"/>
          </a:xfrm>
          <a:prstGeom prst="rect">
            <a:avLst/>
          </a:prstGeom>
          <a:solidFill>
            <a:schemeClr val="bg1"/>
          </a:solidFill>
          <a:ln w="76200">
            <a:solidFill>
              <a:schemeClr val="bg1">
                <a:lumMod val="65000"/>
              </a:schemeClr>
            </a:solidFill>
          </a:ln>
        </p:spPr>
        <p:style>
          <a:lnRef idx="1">
            <a:schemeClr val="accent3"/>
          </a:lnRef>
          <a:fillRef idx="2">
            <a:schemeClr val="accent3"/>
          </a:fillRef>
          <a:effectRef idx="1">
            <a:schemeClr val="accent3"/>
          </a:effectRef>
          <a:fontRef idx="minor">
            <a:schemeClr val="dk1"/>
          </a:fontRef>
        </p:style>
        <p:txBody>
          <a:bodyPr rtlCol="0" anchor="ctr"/>
          <a:lstStyle/>
          <a:p>
            <a:endParaRPr lang="tr-TR" sz="2000">
              <a:solidFill>
                <a:schemeClr val="tx1">
                  <a:lumMod val="85000"/>
                  <a:lumOff val="15000"/>
                </a:schemeClr>
              </a:solidFill>
            </a:endParaRPr>
          </a:p>
        </p:txBody>
      </p:sp>
      <p:sp>
        <p:nvSpPr>
          <p:cNvPr id="3" name="Dikdörtgen 2">
            <a:hlinkClick r:id="rId3" action="ppaction://hlinksldjump"/>
          </p:cNvPr>
          <p:cNvSpPr/>
          <p:nvPr/>
        </p:nvSpPr>
        <p:spPr>
          <a:xfrm>
            <a:off x="4117586" y="5676989"/>
            <a:ext cx="4242217" cy="704538"/>
          </a:xfrm>
          <a:prstGeom prst="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a:t>BACK TO MENU</a:t>
            </a:r>
          </a:p>
        </p:txBody>
      </p:sp>
      <p:sp>
        <p:nvSpPr>
          <p:cNvPr id="2" name="Metin kutusu 1"/>
          <p:cNvSpPr txBox="1"/>
          <p:nvPr/>
        </p:nvSpPr>
        <p:spPr>
          <a:xfrm>
            <a:off x="2653258" y="1334125"/>
            <a:ext cx="7270231" cy="523220"/>
          </a:xfrm>
          <a:prstGeom prst="rect">
            <a:avLst/>
          </a:prstGeom>
          <a:noFill/>
        </p:spPr>
        <p:txBody>
          <a:bodyPr wrap="square" rtlCol="0">
            <a:spAutoFit/>
          </a:bodyPr>
          <a:lstStyle/>
          <a:p>
            <a:r>
              <a:rPr lang="tr-TR" sz="2800" b="1"/>
              <a:t>Be </a:t>
            </a:r>
            <a:r>
              <a:rPr lang="tr-TR" sz="2800" b="1" err="1"/>
              <a:t>Patient</a:t>
            </a:r>
            <a:r>
              <a:rPr lang="tr-TR" sz="2800" b="1"/>
              <a:t>, </a:t>
            </a:r>
            <a:r>
              <a:rPr lang="tr-TR" sz="2800" b="1" err="1"/>
              <a:t>Polite</a:t>
            </a:r>
            <a:r>
              <a:rPr lang="tr-TR" sz="2800" b="1"/>
              <a:t>, </a:t>
            </a:r>
            <a:r>
              <a:rPr lang="tr-TR" sz="2800" b="1" err="1"/>
              <a:t>and</a:t>
            </a:r>
            <a:r>
              <a:rPr lang="tr-TR" sz="2800" b="1"/>
              <a:t> </a:t>
            </a:r>
            <a:r>
              <a:rPr lang="tr-TR" sz="2800" b="1" err="1"/>
              <a:t>Repeat</a:t>
            </a:r>
            <a:r>
              <a:rPr lang="tr-TR" sz="2800" b="1"/>
              <a:t> </a:t>
            </a:r>
            <a:r>
              <a:rPr lang="tr-TR" sz="2800" b="1" err="1"/>
              <a:t>When</a:t>
            </a:r>
            <a:r>
              <a:rPr lang="tr-TR" sz="2800" b="1"/>
              <a:t> </a:t>
            </a:r>
            <a:r>
              <a:rPr lang="tr-TR" sz="2800" b="1" err="1"/>
              <a:t>Necessary</a:t>
            </a:r>
            <a:endParaRPr lang="tr-TR" sz="2800"/>
          </a:p>
        </p:txBody>
      </p:sp>
      <p:sp>
        <p:nvSpPr>
          <p:cNvPr id="8" name="Metin kutusu 7"/>
          <p:cNvSpPr txBox="1"/>
          <p:nvPr/>
        </p:nvSpPr>
        <p:spPr>
          <a:xfrm>
            <a:off x="2653258" y="1858780"/>
            <a:ext cx="7270231" cy="1138773"/>
          </a:xfrm>
          <a:prstGeom prst="rect">
            <a:avLst/>
          </a:prstGeom>
          <a:noFill/>
        </p:spPr>
        <p:txBody>
          <a:bodyPr wrap="square" lIns="91440" tIns="45720" rIns="91440" bIns="45720" rtlCol="0" anchor="t">
            <a:spAutoFit/>
          </a:bodyPr>
          <a:lstStyle/>
          <a:p>
            <a:pPr algn="just"/>
            <a:r>
              <a:rPr lang="en-US" sz="1700" dirty="0">
                <a:solidFill>
                  <a:schemeClr val="tx1">
                    <a:lumMod val="85000"/>
                    <a:lumOff val="15000"/>
                  </a:schemeClr>
                </a:solidFill>
              </a:rPr>
              <a:t>You sometimes need to repeat the same answer three times, do it with a smile. It is possible that you will be asked the same questions several times in slightly different wording. Do not be put off. Rather, see this as an opportunity to expand on your initial answer.</a:t>
            </a:r>
            <a:endParaRPr lang="en-US" sz="1700" dirty="0">
              <a:solidFill>
                <a:schemeClr val="tx1">
                  <a:lumMod val="85000"/>
                  <a:lumOff val="15000"/>
                </a:schemeClr>
              </a:solidFill>
              <a:cs typeface="Calibri"/>
            </a:endParaRPr>
          </a:p>
        </p:txBody>
      </p:sp>
      <p:sp>
        <p:nvSpPr>
          <p:cNvPr id="9" name="Dikdörtgen 8">
            <a:hlinkClick r:id="rId3" action="ppaction://hlinksldjump"/>
          </p:cNvPr>
          <p:cNvSpPr/>
          <p:nvPr/>
        </p:nvSpPr>
        <p:spPr>
          <a:xfrm>
            <a:off x="3962745" y="5563923"/>
            <a:ext cx="4551897" cy="930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1" name="Resim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861429" y="93398"/>
            <a:ext cx="853888" cy="826673"/>
          </a:xfrm>
          <a:prstGeom prst="rect">
            <a:avLst/>
          </a:prstGeom>
        </p:spPr>
      </p:pic>
    </p:spTree>
    <p:extLst>
      <p:ext uri="{BB962C8B-B14F-4D97-AF65-F5344CB8AC3E}">
        <p14:creationId xmlns:p14="http://schemas.microsoft.com/office/powerpoint/2010/main" val="552594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1693888" y="365125"/>
            <a:ext cx="9659911" cy="1325563"/>
          </a:xfrm>
        </p:spPr>
        <p:txBody>
          <a:bodyPr>
            <a:normAutofit fontScale="90000"/>
          </a:bodyPr>
          <a:lstStyle/>
          <a:p>
            <a:r>
              <a:rPr lang="en-US" sz="5400" b="1" dirty="0">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Panel </a:t>
            </a:r>
            <a:r>
              <a:rPr lang="tr-TR" sz="5400" b="1" dirty="0">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I</a:t>
            </a:r>
            <a:r>
              <a:rPr lang="en-US" sz="5400" b="1" dirty="0" err="1">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nterview</a:t>
            </a:r>
            <a:r>
              <a:rPr lang="en-US" sz="5400" b="1" dirty="0">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 </a:t>
            </a:r>
            <a:r>
              <a:rPr lang="tr-TR" sz="5400" b="1" dirty="0">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E</a:t>
            </a:r>
            <a:r>
              <a:rPr lang="en-US" sz="5400" b="1" dirty="0" err="1">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xample</a:t>
            </a:r>
            <a:r>
              <a:rPr lang="en-US" sz="5400" b="1" dirty="0">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 </a:t>
            </a:r>
            <a:r>
              <a:rPr lang="tr-TR" sz="5400" b="1" dirty="0">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Q</a:t>
            </a:r>
            <a:r>
              <a:rPr lang="en-US" sz="5400" b="1" dirty="0" err="1">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uestions</a:t>
            </a:r>
            <a:endParaRPr lang="tr-TR" sz="5400" b="1" dirty="0">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endParaRPr>
          </a:p>
        </p:txBody>
      </p:sp>
      <p:sp>
        <p:nvSpPr>
          <p:cNvPr id="5" name="Dikdörtgen 4"/>
          <p:cNvSpPr/>
          <p:nvPr/>
        </p:nvSpPr>
        <p:spPr>
          <a:xfrm>
            <a:off x="0" y="1693890"/>
            <a:ext cx="12192000" cy="254833"/>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tr-TR"/>
          </a:p>
        </p:txBody>
      </p:sp>
      <p:sp>
        <p:nvSpPr>
          <p:cNvPr id="6" name="Metin kutusu 5"/>
          <p:cNvSpPr txBox="1"/>
          <p:nvPr/>
        </p:nvSpPr>
        <p:spPr>
          <a:xfrm>
            <a:off x="534649" y="2184626"/>
            <a:ext cx="11122702" cy="3046988"/>
          </a:xfrm>
          <a:prstGeom prst="rect">
            <a:avLst/>
          </a:prstGeom>
          <a:noFill/>
        </p:spPr>
        <p:txBody>
          <a:bodyPr wrap="square" lIns="91440" tIns="45720" rIns="91440" bIns="45720" rtlCol="0" anchor="t">
            <a:spAutoFit/>
          </a:bodyPr>
          <a:lstStyle/>
          <a:p>
            <a:pPr marL="342900" indent="-342900" algn="just">
              <a:buFontTx/>
              <a:buChar char="-"/>
            </a:pPr>
            <a:r>
              <a:rPr lang="en-US" sz="2400" dirty="0">
                <a:solidFill>
                  <a:schemeClr val="bg2">
                    <a:lumMod val="25000"/>
                  </a:schemeClr>
                </a:solidFill>
              </a:rPr>
              <a:t>Take a pen and a sheet of paper and answer the following questions that can be asked during an interview. Remember that there are no right or wrong answers to these questions:</a:t>
            </a:r>
          </a:p>
          <a:p>
            <a:pPr algn="just"/>
            <a:endParaRPr lang="en-US" sz="2400" dirty="0">
              <a:solidFill>
                <a:schemeClr val="bg2">
                  <a:lumMod val="25000"/>
                </a:schemeClr>
              </a:solidFill>
              <a:cs typeface="Calibri"/>
            </a:endParaRPr>
          </a:p>
          <a:p>
            <a:pPr algn="just"/>
            <a:r>
              <a:rPr lang="en-US" sz="2400" dirty="0">
                <a:solidFill>
                  <a:schemeClr val="bg2">
                    <a:lumMod val="25000"/>
                  </a:schemeClr>
                </a:solidFill>
              </a:rPr>
              <a:t>*Describe a situation where there was some tension between you and a client or a colleague.      </a:t>
            </a:r>
            <a:endParaRPr lang="tr-TR" sz="2400" dirty="0">
              <a:solidFill>
                <a:schemeClr val="bg2">
                  <a:lumMod val="25000"/>
                </a:schemeClr>
              </a:solidFill>
            </a:endParaRPr>
          </a:p>
          <a:p>
            <a:pPr algn="just"/>
            <a:r>
              <a:rPr lang="en-US" sz="2400" dirty="0">
                <a:solidFill>
                  <a:schemeClr val="bg2">
                    <a:lumMod val="25000"/>
                  </a:schemeClr>
                </a:solidFill>
              </a:rPr>
              <a:t>*How did you handle the situation?</a:t>
            </a:r>
          </a:p>
          <a:p>
            <a:pPr algn="just"/>
            <a:endParaRPr lang="en-US" sz="2400" dirty="0">
              <a:solidFill>
                <a:schemeClr val="bg2">
                  <a:lumMod val="25000"/>
                </a:schemeClr>
              </a:solidFill>
              <a:cs typeface="Calibri" panose="020F0502020204030204"/>
            </a:endParaRPr>
          </a:p>
        </p:txBody>
      </p:sp>
      <p:sp>
        <p:nvSpPr>
          <p:cNvPr id="9" name="Dikdörtgen 8">
            <a:hlinkClick r:id="rId2" action="ppaction://hlinksldjump"/>
          </p:cNvPr>
          <p:cNvSpPr/>
          <p:nvPr/>
        </p:nvSpPr>
        <p:spPr>
          <a:xfrm>
            <a:off x="4402734" y="5858981"/>
            <a:ext cx="4242217" cy="704538"/>
          </a:xfrm>
          <a:prstGeom prst="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a:t>BACK TO MENU</a:t>
            </a:r>
          </a:p>
        </p:txBody>
      </p:sp>
      <p:sp>
        <p:nvSpPr>
          <p:cNvPr id="7" name="Dikdörtgen 6">
            <a:hlinkClick r:id="rId2" action="ppaction://hlinksldjump"/>
          </p:cNvPr>
          <p:cNvSpPr/>
          <p:nvPr/>
        </p:nvSpPr>
        <p:spPr>
          <a:xfrm>
            <a:off x="4402734" y="5745915"/>
            <a:ext cx="4551897" cy="930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8" name="Resim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4649" y="452280"/>
            <a:ext cx="853888" cy="826673"/>
          </a:xfrm>
          <a:prstGeom prst="rect">
            <a:avLst/>
          </a:prstGeom>
        </p:spPr>
      </p:pic>
    </p:spTree>
    <p:extLst>
      <p:ext uri="{BB962C8B-B14F-4D97-AF65-F5344CB8AC3E}">
        <p14:creationId xmlns:p14="http://schemas.microsoft.com/office/powerpoint/2010/main" val="35041564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1693888" y="365125"/>
            <a:ext cx="9659911" cy="1325563"/>
          </a:xfrm>
        </p:spPr>
        <p:txBody>
          <a:bodyPr>
            <a:normAutofit/>
          </a:bodyPr>
          <a:lstStyle/>
          <a:p>
            <a:r>
              <a:rPr lang="en-US" sz="5400" b="1" dirty="0">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Successful Panel Interview</a:t>
            </a:r>
            <a:endParaRPr lang="tr-TR" sz="5400" b="1" dirty="0">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endParaRPr>
          </a:p>
        </p:txBody>
      </p:sp>
      <p:sp>
        <p:nvSpPr>
          <p:cNvPr id="5" name="Dikdörtgen 4"/>
          <p:cNvSpPr/>
          <p:nvPr/>
        </p:nvSpPr>
        <p:spPr>
          <a:xfrm>
            <a:off x="0" y="1693890"/>
            <a:ext cx="12192000" cy="254833"/>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tr-TR"/>
          </a:p>
        </p:txBody>
      </p:sp>
      <p:sp>
        <p:nvSpPr>
          <p:cNvPr id="6" name="Metin kutusu 5"/>
          <p:cNvSpPr txBox="1"/>
          <p:nvPr/>
        </p:nvSpPr>
        <p:spPr>
          <a:xfrm>
            <a:off x="830035" y="2745601"/>
            <a:ext cx="11122702" cy="1938992"/>
          </a:xfrm>
          <a:prstGeom prst="rect">
            <a:avLst/>
          </a:prstGeom>
          <a:noFill/>
        </p:spPr>
        <p:txBody>
          <a:bodyPr wrap="square" lIns="91440" tIns="45720" rIns="91440" bIns="45720" rtlCol="0" anchor="t">
            <a:spAutoFit/>
          </a:bodyPr>
          <a:lstStyle/>
          <a:p>
            <a:endParaRPr lang="tr-TR" sz="2400" i="1" dirty="0">
              <a:solidFill>
                <a:schemeClr val="bg2">
                  <a:lumMod val="25000"/>
                </a:schemeClr>
              </a:solidFill>
            </a:endParaRPr>
          </a:p>
          <a:p>
            <a:pPr algn="just"/>
            <a:r>
              <a:rPr lang="en-US" sz="2400" dirty="0">
                <a:solidFill>
                  <a:schemeClr val="bg2">
                    <a:lumMod val="25000"/>
                  </a:schemeClr>
                </a:solidFill>
              </a:rPr>
              <a:t>Thank you for completing this </a:t>
            </a:r>
            <a:r>
              <a:rPr lang="tr-TR" sz="2400" dirty="0" err="1">
                <a:solidFill>
                  <a:schemeClr val="bg2">
                    <a:lumMod val="25000"/>
                  </a:schemeClr>
                </a:solidFill>
              </a:rPr>
              <a:t>presentation</a:t>
            </a:r>
            <a:r>
              <a:rPr lang="en-US" sz="2400" dirty="0">
                <a:solidFill>
                  <a:schemeClr val="bg2">
                    <a:lumMod val="25000"/>
                  </a:schemeClr>
                </a:solidFill>
              </a:rPr>
              <a:t>.</a:t>
            </a:r>
            <a:endParaRPr lang="en-US" sz="2400" dirty="0">
              <a:solidFill>
                <a:schemeClr val="bg2">
                  <a:lumMod val="25000"/>
                </a:schemeClr>
              </a:solidFill>
              <a:cs typeface="Calibri"/>
            </a:endParaRPr>
          </a:p>
          <a:p>
            <a:pPr algn="just"/>
            <a:r>
              <a:rPr lang="en-US" sz="2400" dirty="0">
                <a:solidFill>
                  <a:schemeClr val="bg2">
                    <a:lumMod val="25000"/>
                  </a:schemeClr>
                </a:solidFill>
              </a:rPr>
              <a:t>You have now learned how a panel interview works and how you can improve to be more successful in these interviews.</a:t>
            </a:r>
            <a:endParaRPr lang="en-US" sz="2400" dirty="0">
              <a:solidFill>
                <a:schemeClr val="bg2">
                  <a:lumMod val="25000"/>
                </a:schemeClr>
              </a:solidFill>
              <a:cs typeface="Calibri"/>
            </a:endParaRPr>
          </a:p>
          <a:p>
            <a:endParaRPr lang="tr-TR" sz="2400" dirty="0">
              <a:solidFill>
                <a:schemeClr val="bg2">
                  <a:lumMod val="25000"/>
                </a:schemeClr>
              </a:solidFill>
            </a:endParaRPr>
          </a:p>
        </p:txBody>
      </p:sp>
      <p:sp>
        <p:nvSpPr>
          <p:cNvPr id="9" name="Dikdörtgen 8">
            <a:hlinkClick r:id="rId2" action="ppaction://hlinksldjump"/>
          </p:cNvPr>
          <p:cNvSpPr/>
          <p:nvPr/>
        </p:nvSpPr>
        <p:spPr>
          <a:xfrm>
            <a:off x="3974891" y="5560172"/>
            <a:ext cx="4242217" cy="704538"/>
          </a:xfrm>
          <a:prstGeom prst="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a:t>BACK TO MENU</a:t>
            </a:r>
          </a:p>
        </p:txBody>
      </p:sp>
      <p:sp>
        <p:nvSpPr>
          <p:cNvPr id="7" name="Dikdörtgen 6">
            <a:hlinkClick r:id="rId2" action="ppaction://hlinksldjump"/>
          </p:cNvPr>
          <p:cNvSpPr/>
          <p:nvPr/>
        </p:nvSpPr>
        <p:spPr>
          <a:xfrm>
            <a:off x="2359179" y="3973449"/>
            <a:ext cx="4551897" cy="930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0" name="Resim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4649" y="614569"/>
            <a:ext cx="853888" cy="826673"/>
          </a:xfrm>
          <a:prstGeom prst="rect">
            <a:avLst/>
          </a:prstGeom>
        </p:spPr>
      </p:pic>
    </p:spTree>
    <p:extLst>
      <p:ext uri="{BB962C8B-B14F-4D97-AF65-F5344CB8AC3E}">
        <p14:creationId xmlns:p14="http://schemas.microsoft.com/office/powerpoint/2010/main" val="21060799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1693888" y="365125"/>
            <a:ext cx="9659911" cy="1325563"/>
          </a:xfrm>
        </p:spPr>
        <p:txBody>
          <a:bodyPr>
            <a:normAutofit/>
          </a:bodyPr>
          <a:lstStyle/>
          <a:p>
            <a:r>
              <a:rPr lang="tr-TR" sz="5400" b="1" err="1">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What</a:t>
            </a:r>
            <a:r>
              <a:rPr lang="tr-TR" sz="5400" b="1">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 is a panel </a:t>
            </a:r>
            <a:r>
              <a:rPr lang="tr-TR" sz="5400" b="1" err="1">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interview</a:t>
            </a:r>
            <a:r>
              <a:rPr lang="tr-TR" sz="5400" b="1">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a:t>
            </a:r>
          </a:p>
        </p:txBody>
      </p:sp>
      <p:sp>
        <p:nvSpPr>
          <p:cNvPr id="5" name="Dikdörtgen 4"/>
          <p:cNvSpPr/>
          <p:nvPr/>
        </p:nvSpPr>
        <p:spPr>
          <a:xfrm>
            <a:off x="0" y="1693890"/>
            <a:ext cx="12192000" cy="254833"/>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tr-TR"/>
          </a:p>
        </p:txBody>
      </p:sp>
      <p:sp>
        <p:nvSpPr>
          <p:cNvPr id="6" name="Metin kutusu 5"/>
          <p:cNvSpPr txBox="1"/>
          <p:nvPr/>
        </p:nvSpPr>
        <p:spPr>
          <a:xfrm>
            <a:off x="494675" y="2278507"/>
            <a:ext cx="11122702" cy="1815882"/>
          </a:xfrm>
          <a:prstGeom prst="rect">
            <a:avLst/>
          </a:prstGeom>
          <a:noFill/>
        </p:spPr>
        <p:txBody>
          <a:bodyPr wrap="square" lIns="91440" tIns="45720" rIns="91440" bIns="45720" rtlCol="0" anchor="t">
            <a:spAutoFit/>
          </a:bodyPr>
          <a:lstStyle/>
          <a:p>
            <a:r>
              <a:rPr lang="tr-TR" sz="2800" dirty="0"/>
              <a:t>A panel </a:t>
            </a:r>
            <a:r>
              <a:rPr lang="tr-TR" sz="2800" dirty="0" err="1"/>
              <a:t>interview</a:t>
            </a:r>
            <a:r>
              <a:rPr lang="tr-TR" sz="2800" dirty="0"/>
              <a:t> is a </a:t>
            </a:r>
            <a:r>
              <a:rPr lang="tr-TR" sz="2800" dirty="0" err="1"/>
              <a:t>type</a:t>
            </a:r>
            <a:r>
              <a:rPr lang="tr-TR" sz="2800" dirty="0"/>
              <a:t> of </a:t>
            </a:r>
            <a:r>
              <a:rPr lang="tr-TR" sz="2800" dirty="0" err="1"/>
              <a:t>interview</a:t>
            </a:r>
            <a:r>
              <a:rPr lang="tr-TR" sz="2800" dirty="0"/>
              <a:t> </a:t>
            </a:r>
            <a:r>
              <a:rPr lang="tr-TR" sz="2800" dirty="0" err="1"/>
              <a:t>involving</a:t>
            </a:r>
            <a:r>
              <a:rPr lang="tr-TR" sz="2800" dirty="0"/>
              <a:t> a </a:t>
            </a:r>
            <a:r>
              <a:rPr lang="tr-TR" sz="2800" dirty="0" err="1"/>
              <a:t>candidate</a:t>
            </a:r>
            <a:r>
              <a:rPr lang="tr-TR" sz="2800" dirty="0"/>
              <a:t> </a:t>
            </a:r>
            <a:r>
              <a:rPr lang="tr-TR" sz="2800" dirty="0" err="1"/>
              <a:t>and</a:t>
            </a:r>
            <a:r>
              <a:rPr lang="tr-TR" sz="2800" dirty="0"/>
              <a:t> </a:t>
            </a:r>
            <a:r>
              <a:rPr lang="tr-TR" sz="2800" dirty="0" err="1"/>
              <a:t>several</a:t>
            </a:r>
            <a:r>
              <a:rPr lang="tr-TR" sz="2800" dirty="0"/>
              <a:t> </a:t>
            </a:r>
            <a:r>
              <a:rPr lang="tr-TR" sz="2800" dirty="0" err="1"/>
              <a:t>interviewers</a:t>
            </a:r>
            <a:r>
              <a:rPr lang="tr-TR" sz="2800" dirty="0"/>
              <a:t>, </a:t>
            </a:r>
            <a:r>
              <a:rPr lang="tr-TR" sz="2800" dirty="0" err="1"/>
              <a:t>often</a:t>
            </a:r>
            <a:r>
              <a:rPr lang="tr-TR" sz="2800" dirty="0"/>
              <a:t> </a:t>
            </a:r>
            <a:r>
              <a:rPr lang="tr-TR" sz="2800" dirty="0" err="1"/>
              <a:t>representatives</a:t>
            </a:r>
            <a:r>
              <a:rPr lang="tr-TR" sz="2800" dirty="0"/>
              <a:t> of </a:t>
            </a:r>
            <a:r>
              <a:rPr lang="tr-TR" sz="2800" dirty="0" err="1"/>
              <a:t>different</a:t>
            </a:r>
            <a:r>
              <a:rPr lang="tr-TR" sz="2800" dirty="0"/>
              <a:t> </a:t>
            </a:r>
            <a:r>
              <a:rPr lang="tr-TR" sz="2800" dirty="0" err="1"/>
              <a:t>departments</a:t>
            </a:r>
            <a:r>
              <a:rPr lang="tr-TR" sz="2800" dirty="0"/>
              <a:t>.  </a:t>
            </a:r>
            <a:r>
              <a:rPr lang="tr-TR" sz="2800" dirty="0" err="1"/>
              <a:t>In</a:t>
            </a:r>
            <a:r>
              <a:rPr lang="tr-TR" sz="2800" dirty="0"/>
              <a:t> </a:t>
            </a:r>
            <a:r>
              <a:rPr lang="tr-TR" sz="2800" dirty="0" err="1"/>
              <a:t>the</a:t>
            </a:r>
            <a:r>
              <a:rPr lang="tr-TR" sz="2800" dirty="0"/>
              <a:t> panel </a:t>
            </a:r>
            <a:r>
              <a:rPr lang="tr-TR" sz="2800" dirty="0" err="1"/>
              <a:t>interview</a:t>
            </a:r>
            <a:r>
              <a:rPr lang="tr-TR" sz="2800" dirty="0"/>
              <a:t> </a:t>
            </a:r>
            <a:r>
              <a:rPr lang="tr-TR" sz="2800" dirty="0" err="1"/>
              <a:t>the</a:t>
            </a:r>
            <a:r>
              <a:rPr lang="tr-TR" sz="2800" dirty="0"/>
              <a:t> </a:t>
            </a:r>
            <a:r>
              <a:rPr lang="tr-TR" sz="2800" dirty="0" err="1"/>
              <a:t>applicant</a:t>
            </a:r>
            <a:r>
              <a:rPr lang="tr-TR" sz="2800" dirty="0"/>
              <a:t> </a:t>
            </a:r>
            <a:r>
              <a:rPr lang="tr-TR" sz="2800" dirty="0" err="1"/>
              <a:t>answers</a:t>
            </a:r>
            <a:r>
              <a:rPr lang="tr-TR" sz="2800" dirty="0"/>
              <a:t> </a:t>
            </a:r>
            <a:r>
              <a:rPr lang="tr-TR" sz="2800" dirty="0" err="1"/>
              <a:t>questions</a:t>
            </a:r>
            <a:r>
              <a:rPr lang="tr-TR" sz="2800" dirty="0"/>
              <a:t> of a </a:t>
            </a:r>
            <a:r>
              <a:rPr lang="tr-TR" sz="2800" dirty="0" err="1"/>
              <a:t>group</a:t>
            </a:r>
            <a:r>
              <a:rPr lang="tr-TR" sz="2800" dirty="0"/>
              <a:t> of </a:t>
            </a:r>
            <a:r>
              <a:rPr lang="tr-TR" sz="2800" dirty="0" err="1"/>
              <a:t>people</a:t>
            </a:r>
            <a:r>
              <a:rPr lang="tr-TR" sz="2800" dirty="0"/>
              <a:t> </a:t>
            </a:r>
            <a:r>
              <a:rPr lang="tr-TR" sz="2800" dirty="0" err="1"/>
              <a:t>who</a:t>
            </a:r>
            <a:r>
              <a:rPr lang="tr-TR" sz="2800" dirty="0"/>
              <a:t> </a:t>
            </a:r>
            <a:r>
              <a:rPr lang="tr-TR" sz="2800" dirty="0" err="1"/>
              <a:t>then</a:t>
            </a:r>
            <a:r>
              <a:rPr lang="tr-TR" sz="2800" dirty="0"/>
              <a:t> </a:t>
            </a:r>
            <a:r>
              <a:rPr lang="tr-TR" sz="2800" dirty="0" err="1"/>
              <a:t>make</a:t>
            </a:r>
            <a:r>
              <a:rPr lang="tr-TR" sz="2800" dirty="0"/>
              <a:t> </a:t>
            </a:r>
            <a:r>
              <a:rPr lang="tr-TR" sz="2800" dirty="0" err="1"/>
              <a:t>the</a:t>
            </a:r>
            <a:r>
              <a:rPr lang="tr-TR" sz="2800" dirty="0"/>
              <a:t> </a:t>
            </a:r>
            <a:r>
              <a:rPr lang="tr-TR" sz="2800" dirty="0" err="1"/>
              <a:t>hiring</a:t>
            </a:r>
            <a:r>
              <a:rPr lang="tr-TR" sz="2800" dirty="0"/>
              <a:t> </a:t>
            </a:r>
            <a:r>
              <a:rPr lang="tr-TR" sz="2800" dirty="0" err="1"/>
              <a:t>decision</a:t>
            </a:r>
            <a:r>
              <a:rPr lang="tr-TR" sz="2800" dirty="0"/>
              <a:t>.</a:t>
            </a:r>
            <a:endParaRPr lang="tr-TR" sz="2800" dirty="0">
              <a:cs typeface="Calibri"/>
            </a:endParaRPr>
          </a:p>
        </p:txBody>
      </p:sp>
      <p:sp>
        <p:nvSpPr>
          <p:cNvPr id="7" name="Yuvarlatılmış Dikdörtgen 6">
            <a:hlinkClick r:id="" action="ppaction://hlinkshowjump?jump=previousslide" highlightClick="1"/>
          </p:cNvPr>
          <p:cNvSpPr/>
          <p:nvPr/>
        </p:nvSpPr>
        <p:spPr>
          <a:xfrm>
            <a:off x="3982141" y="5778390"/>
            <a:ext cx="1699124" cy="607420"/>
          </a:xfrm>
          <a:prstGeom prst="roundRect">
            <a:avLst/>
          </a:prstGeom>
          <a:ln w="28575">
            <a:solidFill>
              <a:schemeClr val="tx1"/>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a:t>BACK</a:t>
            </a:r>
          </a:p>
        </p:txBody>
      </p:sp>
      <p:sp>
        <p:nvSpPr>
          <p:cNvPr id="8" name="Yuvarlatılmış Dikdörtgen 7">
            <a:hlinkClick r:id="" action="ppaction://hlinkshowjump?jump=nextslide" highlightClick="1"/>
          </p:cNvPr>
          <p:cNvSpPr/>
          <p:nvPr/>
        </p:nvSpPr>
        <p:spPr>
          <a:xfrm>
            <a:off x="6320609" y="5778389"/>
            <a:ext cx="1714117" cy="592429"/>
          </a:xfrm>
          <a:prstGeom prst="roundRect">
            <a:avLst/>
          </a:prstGeom>
          <a:ln w="28575">
            <a:solidFill>
              <a:schemeClr val="tx1"/>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a:t>NEXT</a:t>
            </a:r>
          </a:p>
        </p:txBody>
      </p:sp>
      <p:sp>
        <p:nvSpPr>
          <p:cNvPr id="3" name="Dikdörtgen 2">
            <a:hlinkClick r:id="rId2" action="ppaction://hlinksldjump"/>
          </p:cNvPr>
          <p:cNvSpPr/>
          <p:nvPr/>
        </p:nvSpPr>
        <p:spPr>
          <a:xfrm>
            <a:off x="3862316" y="5609230"/>
            <a:ext cx="1978926" cy="9553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9" name="Dikdörtgen 8">
            <a:hlinkClick r:id="rId3" action="ppaction://hlinksldjump"/>
          </p:cNvPr>
          <p:cNvSpPr/>
          <p:nvPr/>
        </p:nvSpPr>
        <p:spPr>
          <a:xfrm>
            <a:off x="6155140" y="5595582"/>
            <a:ext cx="2101756" cy="9962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0" name="Resim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8132" y="500267"/>
            <a:ext cx="1036796" cy="1003751"/>
          </a:xfrm>
          <a:prstGeom prst="rect">
            <a:avLst/>
          </a:prstGeom>
        </p:spPr>
      </p:pic>
    </p:spTree>
    <p:extLst>
      <p:ext uri="{BB962C8B-B14F-4D97-AF65-F5344CB8AC3E}">
        <p14:creationId xmlns:p14="http://schemas.microsoft.com/office/powerpoint/2010/main" val="2137332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1693888" y="365125"/>
            <a:ext cx="9659911" cy="1325563"/>
          </a:xfrm>
        </p:spPr>
        <p:txBody>
          <a:bodyPr>
            <a:normAutofit/>
          </a:bodyPr>
          <a:lstStyle/>
          <a:p>
            <a:r>
              <a:rPr lang="tr-TR" sz="5400" b="1" err="1">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Before</a:t>
            </a:r>
            <a:r>
              <a:rPr lang="tr-TR" sz="5400" b="1">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 </a:t>
            </a:r>
            <a:r>
              <a:rPr lang="tr-TR" sz="5400" b="1" err="1">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We</a:t>
            </a:r>
            <a:r>
              <a:rPr lang="tr-TR" sz="5400" b="1">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 </a:t>
            </a:r>
            <a:r>
              <a:rPr lang="tr-TR" sz="5400" b="1" err="1">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Begin</a:t>
            </a:r>
            <a:endParaRPr lang="tr-TR" sz="5400" b="1">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endParaRPr>
          </a:p>
        </p:txBody>
      </p:sp>
      <p:sp>
        <p:nvSpPr>
          <p:cNvPr id="5" name="Dikdörtgen 4"/>
          <p:cNvSpPr/>
          <p:nvPr/>
        </p:nvSpPr>
        <p:spPr>
          <a:xfrm>
            <a:off x="0" y="1693890"/>
            <a:ext cx="12192000" cy="254833"/>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tr-TR"/>
          </a:p>
        </p:txBody>
      </p:sp>
      <p:sp>
        <p:nvSpPr>
          <p:cNvPr id="6" name="Metin kutusu 5"/>
          <p:cNvSpPr txBox="1"/>
          <p:nvPr/>
        </p:nvSpPr>
        <p:spPr>
          <a:xfrm>
            <a:off x="534649" y="2171597"/>
            <a:ext cx="11122702" cy="3170099"/>
          </a:xfrm>
          <a:prstGeom prst="rect">
            <a:avLst/>
          </a:prstGeom>
          <a:noFill/>
        </p:spPr>
        <p:txBody>
          <a:bodyPr wrap="square" lIns="91440" tIns="45720" rIns="91440" bIns="45720" rtlCol="0" anchor="t">
            <a:spAutoFit/>
          </a:bodyPr>
          <a:lstStyle/>
          <a:p>
            <a:pPr algn="just"/>
            <a:r>
              <a:rPr lang="en-US" sz="2000" dirty="0">
                <a:solidFill>
                  <a:schemeClr val="bg2">
                    <a:lumMod val="25000"/>
                  </a:schemeClr>
                </a:solidFill>
              </a:rPr>
              <a:t>It is important to know that, in a panel interview, you meet with several decision-makers at the same time.</a:t>
            </a:r>
            <a:endParaRPr lang="tr-TR" sz="2000" dirty="0">
              <a:solidFill>
                <a:schemeClr val="bg2">
                  <a:lumMod val="25000"/>
                </a:schemeClr>
              </a:solidFill>
            </a:endParaRPr>
          </a:p>
          <a:p>
            <a:pPr algn="just"/>
            <a:endParaRPr lang="en-US" sz="2000">
              <a:solidFill>
                <a:schemeClr val="bg2">
                  <a:lumMod val="25000"/>
                </a:schemeClr>
              </a:solidFill>
            </a:endParaRPr>
          </a:p>
          <a:p>
            <a:pPr algn="just"/>
            <a:r>
              <a:rPr lang="en-US" sz="2000" dirty="0">
                <a:solidFill>
                  <a:schemeClr val="bg2">
                    <a:lumMod val="25000"/>
                  </a:schemeClr>
                </a:solidFill>
              </a:rPr>
              <a:t>What do you think you should keep in mind to have a successful interview? Write down all your ideas on a piece of paper.</a:t>
            </a:r>
            <a:endParaRPr lang="tr-TR" sz="2000" dirty="0">
              <a:solidFill>
                <a:schemeClr val="bg2">
                  <a:lumMod val="25000"/>
                </a:schemeClr>
              </a:solidFill>
            </a:endParaRPr>
          </a:p>
          <a:p>
            <a:pPr algn="just"/>
            <a:endParaRPr lang="en-US" sz="2000">
              <a:solidFill>
                <a:schemeClr val="bg2">
                  <a:lumMod val="25000"/>
                </a:schemeClr>
              </a:solidFill>
            </a:endParaRPr>
          </a:p>
          <a:p>
            <a:pPr algn="just"/>
            <a:r>
              <a:rPr lang="en-US" sz="2000" dirty="0">
                <a:solidFill>
                  <a:schemeClr val="bg2">
                    <a:lumMod val="25000"/>
                  </a:schemeClr>
                </a:solidFill>
              </a:rPr>
              <a:t>Get tips from people who have already had experience with job interviews.</a:t>
            </a:r>
            <a:endParaRPr lang="en-US" sz="2000" dirty="0">
              <a:solidFill>
                <a:schemeClr val="bg2">
                  <a:lumMod val="25000"/>
                </a:schemeClr>
              </a:solidFill>
              <a:cs typeface="Calibri"/>
            </a:endParaRPr>
          </a:p>
          <a:p>
            <a:endParaRPr lang="tr-TR" sz="2400"/>
          </a:p>
          <a:p>
            <a:pPr algn="ctr"/>
            <a:r>
              <a:rPr lang="tr-TR" sz="2000" b="1" dirty="0">
                <a:solidFill>
                  <a:srgbClr val="15ABBA"/>
                </a:solidFill>
              </a:rPr>
              <a:t>Time </a:t>
            </a:r>
            <a:r>
              <a:rPr lang="tr-TR" sz="2000" b="1" dirty="0" err="1">
                <a:solidFill>
                  <a:srgbClr val="15ABBA"/>
                </a:solidFill>
              </a:rPr>
              <a:t>allocated</a:t>
            </a:r>
            <a:r>
              <a:rPr lang="tr-TR" sz="2000" b="1" dirty="0">
                <a:solidFill>
                  <a:srgbClr val="15ABBA"/>
                </a:solidFill>
              </a:rPr>
              <a:t>: 1.5 </a:t>
            </a:r>
            <a:r>
              <a:rPr lang="tr-TR" sz="2000" b="1" dirty="0" err="1">
                <a:solidFill>
                  <a:srgbClr val="15ABBA"/>
                </a:solidFill>
              </a:rPr>
              <a:t>minutes</a:t>
            </a:r>
            <a:endParaRPr lang="tr-TR" sz="2000" b="1" dirty="0">
              <a:solidFill>
                <a:srgbClr val="15ABBA"/>
              </a:solidFill>
            </a:endParaRPr>
          </a:p>
          <a:p>
            <a:pPr algn="just"/>
            <a:endParaRPr lang="tr-TR" sz="1600"/>
          </a:p>
        </p:txBody>
      </p:sp>
      <p:sp>
        <p:nvSpPr>
          <p:cNvPr id="7" name="Yuvarlatılmış Dikdörtgen 6">
            <a:hlinkClick r:id="" action="ppaction://hlinkshowjump?jump=previousslide" highlightClick="1"/>
          </p:cNvPr>
          <p:cNvSpPr/>
          <p:nvPr/>
        </p:nvSpPr>
        <p:spPr>
          <a:xfrm>
            <a:off x="3982141" y="5778390"/>
            <a:ext cx="1699124" cy="607420"/>
          </a:xfrm>
          <a:prstGeom prst="roundRect">
            <a:avLst/>
          </a:prstGeom>
          <a:ln w="28575">
            <a:solidFill>
              <a:schemeClr val="tx1"/>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a:t>BACK</a:t>
            </a:r>
          </a:p>
        </p:txBody>
      </p:sp>
      <p:sp>
        <p:nvSpPr>
          <p:cNvPr id="8" name="Yuvarlatılmış Dikdörtgen 7">
            <a:hlinkClick r:id="" action="ppaction://hlinkshowjump?jump=nextslide" highlightClick="1"/>
          </p:cNvPr>
          <p:cNvSpPr/>
          <p:nvPr/>
        </p:nvSpPr>
        <p:spPr>
          <a:xfrm>
            <a:off x="6320609" y="5778389"/>
            <a:ext cx="1714117" cy="592429"/>
          </a:xfrm>
          <a:prstGeom prst="roundRect">
            <a:avLst/>
          </a:prstGeom>
          <a:ln w="28575">
            <a:solidFill>
              <a:schemeClr val="tx1"/>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a:t>NEXT</a:t>
            </a:r>
          </a:p>
        </p:txBody>
      </p:sp>
      <p:sp>
        <p:nvSpPr>
          <p:cNvPr id="10" name="Dikdörtgen 9">
            <a:hlinkClick r:id="rId2" action="ppaction://hlinksldjump"/>
          </p:cNvPr>
          <p:cNvSpPr/>
          <p:nvPr/>
        </p:nvSpPr>
        <p:spPr>
          <a:xfrm>
            <a:off x="3794078" y="5724012"/>
            <a:ext cx="2060812" cy="7859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Dikdörtgen 10">
            <a:hlinkClick r:id="rId3" action="ppaction://hlinksldjump"/>
          </p:cNvPr>
          <p:cNvSpPr/>
          <p:nvPr/>
        </p:nvSpPr>
        <p:spPr>
          <a:xfrm>
            <a:off x="6209731" y="5622878"/>
            <a:ext cx="1978926" cy="88710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3" name="Resim 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7289" y="365125"/>
            <a:ext cx="1036796" cy="1003751"/>
          </a:xfrm>
          <a:prstGeom prst="rect">
            <a:avLst/>
          </a:prstGeom>
        </p:spPr>
      </p:pic>
    </p:spTree>
    <p:extLst>
      <p:ext uri="{BB962C8B-B14F-4D97-AF65-F5344CB8AC3E}">
        <p14:creationId xmlns:p14="http://schemas.microsoft.com/office/powerpoint/2010/main" val="4214647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Unvan 1"/>
          <p:cNvSpPr>
            <a:spLocks noGrp="1"/>
          </p:cNvSpPr>
          <p:nvPr>
            <p:ph type="title"/>
          </p:nvPr>
        </p:nvSpPr>
        <p:spPr>
          <a:xfrm>
            <a:off x="1693888" y="365125"/>
            <a:ext cx="9659911" cy="1325563"/>
          </a:xfrm>
        </p:spPr>
        <p:txBody>
          <a:bodyPr>
            <a:normAutofit fontScale="90000"/>
          </a:bodyPr>
          <a:lstStyle/>
          <a:p>
            <a:r>
              <a:rPr lang="en-US" sz="5400" b="1">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rPr>
              <a:t>Tips for a Successful Panel Interview</a:t>
            </a:r>
            <a:endParaRPr lang="tr-TR" sz="5400" b="1">
              <a:solidFill>
                <a:srgbClr val="15ABBA"/>
              </a:solidFill>
              <a:effectLst>
                <a:glow rad="101600">
                  <a:srgbClr val="E23189">
                    <a:alpha val="60000"/>
                  </a:srgbClr>
                </a:glow>
                <a:innerShdw blurRad="63500" dist="50800" dir="16200000">
                  <a:prstClr val="black">
                    <a:alpha val="50000"/>
                  </a:prstClr>
                </a:innerShdw>
              </a:effectLst>
              <a:latin typeface="+mn-lt"/>
              <a:ea typeface="+mn-ea"/>
              <a:cs typeface="+mn-cs"/>
            </a:endParaRPr>
          </a:p>
        </p:txBody>
      </p:sp>
      <p:sp>
        <p:nvSpPr>
          <p:cNvPr id="5" name="Dikdörtgen 4"/>
          <p:cNvSpPr/>
          <p:nvPr/>
        </p:nvSpPr>
        <p:spPr>
          <a:xfrm>
            <a:off x="0" y="1693890"/>
            <a:ext cx="12192000" cy="254833"/>
          </a:xfrm>
          <a:prstGeom prst="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tr-TR"/>
          </a:p>
        </p:txBody>
      </p:sp>
      <p:sp>
        <p:nvSpPr>
          <p:cNvPr id="6" name="Metin kutusu 5"/>
          <p:cNvSpPr txBox="1"/>
          <p:nvPr/>
        </p:nvSpPr>
        <p:spPr>
          <a:xfrm>
            <a:off x="534649" y="2184582"/>
            <a:ext cx="11122702" cy="3662541"/>
          </a:xfrm>
          <a:prstGeom prst="rect">
            <a:avLst/>
          </a:prstGeom>
          <a:noFill/>
        </p:spPr>
        <p:txBody>
          <a:bodyPr wrap="square" lIns="91440" tIns="45720" rIns="91440" bIns="45720" rtlCol="0" anchor="t">
            <a:spAutoFit/>
          </a:bodyPr>
          <a:lstStyle/>
          <a:p>
            <a:pPr algn="just"/>
            <a:r>
              <a:rPr lang="en-US" sz="2300" dirty="0">
                <a:solidFill>
                  <a:schemeClr val="bg2">
                    <a:lumMod val="25000"/>
                  </a:schemeClr>
                </a:solidFill>
              </a:rPr>
              <a:t>In some ways, a panel interview is not different from a face-to-face interview. The interviewer asks you a question and you answer it. However, the dynamics of a panel interview are different from a one-on-one interview and mastering these differences can give you an advantage over other applicants.</a:t>
            </a:r>
          </a:p>
          <a:p>
            <a:pPr algn="just"/>
            <a:endParaRPr lang="en-US" sz="2300">
              <a:solidFill>
                <a:schemeClr val="bg2">
                  <a:lumMod val="25000"/>
                </a:schemeClr>
              </a:solidFill>
            </a:endParaRPr>
          </a:p>
          <a:p>
            <a:pPr algn="just"/>
            <a:r>
              <a:rPr lang="en-US" sz="2300" dirty="0">
                <a:solidFill>
                  <a:schemeClr val="bg2">
                    <a:lumMod val="25000"/>
                  </a:schemeClr>
                </a:solidFill>
              </a:rPr>
              <a:t>On the following pages you will find some tips that you will need during a panel interview.</a:t>
            </a:r>
            <a:endParaRPr lang="en-US" sz="2300" dirty="0">
              <a:solidFill>
                <a:schemeClr val="bg2">
                  <a:lumMod val="25000"/>
                </a:schemeClr>
              </a:solidFill>
              <a:cs typeface="Calibri"/>
            </a:endParaRPr>
          </a:p>
          <a:p>
            <a:pPr algn="just"/>
            <a:r>
              <a:rPr lang="en-US" sz="2300" dirty="0">
                <a:solidFill>
                  <a:schemeClr val="bg2">
                    <a:lumMod val="25000"/>
                  </a:schemeClr>
                </a:solidFill>
              </a:rPr>
              <a:t>Use the menu to learn more about each tip and in some cases, take part in optional activities that will test your answers and the types of questions you can expect in these areas.</a:t>
            </a:r>
            <a:endParaRPr lang="en-US" dirty="0">
              <a:cs typeface="Calibri"/>
            </a:endParaRPr>
          </a:p>
          <a:p>
            <a:pPr algn="just"/>
            <a:endParaRPr lang="tr-TR" sz="1600"/>
          </a:p>
        </p:txBody>
      </p:sp>
      <p:sp>
        <p:nvSpPr>
          <p:cNvPr id="7" name="Yuvarlatılmış Dikdörtgen 6">
            <a:hlinkClick r:id="" action="ppaction://hlinkshowjump?jump=previousslide" highlightClick="1"/>
          </p:cNvPr>
          <p:cNvSpPr/>
          <p:nvPr/>
        </p:nvSpPr>
        <p:spPr>
          <a:xfrm>
            <a:off x="3972009" y="5779272"/>
            <a:ext cx="1699124" cy="607420"/>
          </a:xfrm>
          <a:prstGeom prst="roundRect">
            <a:avLst/>
          </a:prstGeom>
          <a:ln w="28575">
            <a:solidFill>
              <a:schemeClr val="tx1"/>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a:t>BACK</a:t>
            </a:r>
          </a:p>
        </p:txBody>
      </p:sp>
      <p:sp>
        <p:nvSpPr>
          <p:cNvPr id="8" name="Yuvarlatılmış Dikdörtgen 7">
            <a:hlinkClick r:id="" action="ppaction://hlinkshowjump?jump=nextslide" highlightClick="1"/>
          </p:cNvPr>
          <p:cNvSpPr/>
          <p:nvPr/>
        </p:nvSpPr>
        <p:spPr>
          <a:xfrm>
            <a:off x="6320609" y="5778389"/>
            <a:ext cx="1714117" cy="592429"/>
          </a:xfrm>
          <a:prstGeom prst="roundRect">
            <a:avLst/>
          </a:prstGeom>
          <a:ln w="28575">
            <a:solidFill>
              <a:schemeClr val="tx1"/>
            </a:solidFill>
          </a:ln>
          <a:effectLst>
            <a:outerShdw blurRad="190500" dist="228600" dir="270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4000"/>
              <a:t>NEXT</a:t>
            </a:r>
          </a:p>
        </p:txBody>
      </p:sp>
      <p:sp>
        <p:nvSpPr>
          <p:cNvPr id="9" name="Dikdörtgen 8">
            <a:hlinkClick r:id="rId2" action="ppaction://hlinksldjump"/>
          </p:cNvPr>
          <p:cNvSpPr/>
          <p:nvPr/>
        </p:nvSpPr>
        <p:spPr>
          <a:xfrm>
            <a:off x="3804812" y="5528692"/>
            <a:ext cx="2033517" cy="10918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Dikdörtgen 9">
            <a:hlinkClick r:id="rId3" action="ppaction://hlinksldjump"/>
          </p:cNvPr>
          <p:cNvSpPr/>
          <p:nvPr/>
        </p:nvSpPr>
        <p:spPr>
          <a:xfrm>
            <a:off x="6147261" y="5583283"/>
            <a:ext cx="2060812" cy="9826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2" name="Resim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8106" y="454280"/>
            <a:ext cx="1036796" cy="1003751"/>
          </a:xfrm>
          <a:prstGeom prst="rect">
            <a:avLst/>
          </a:prstGeom>
        </p:spPr>
      </p:pic>
    </p:spTree>
    <p:extLst>
      <p:ext uri="{BB962C8B-B14F-4D97-AF65-F5344CB8AC3E}">
        <p14:creationId xmlns:p14="http://schemas.microsoft.com/office/powerpoint/2010/main" val="24791742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9" name="Resim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97240" y="1611674"/>
            <a:ext cx="3697252" cy="4502595"/>
          </a:xfrm>
          <a:prstGeom prst="rect">
            <a:avLst/>
          </a:prstGeom>
        </p:spPr>
      </p:pic>
      <p:sp>
        <p:nvSpPr>
          <p:cNvPr id="10" name="Metin kutusu 9"/>
          <p:cNvSpPr txBox="1"/>
          <p:nvPr/>
        </p:nvSpPr>
        <p:spPr>
          <a:xfrm>
            <a:off x="2243296" y="1019333"/>
            <a:ext cx="8264810" cy="400110"/>
          </a:xfrm>
          <a:prstGeom prst="rect">
            <a:avLst/>
          </a:prstGeom>
          <a:noFill/>
        </p:spPr>
        <p:txBody>
          <a:bodyPr wrap="square" rtlCol="0">
            <a:spAutoFit/>
          </a:bodyPr>
          <a:lstStyle/>
          <a:p>
            <a:r>
              <a:rPr lang="tr-TR" sz="2000" err="1">
                <a:solidFill>
                  <a:srgbClr val="E23189"/>
                </a:solidFill>
              </a:rPr>
              <a:t>Click</a:t>
            </a:r>
            <a:r>
              <a:rPr lang="tr-TR" sz="2000">
                <a:solidFill>
                  <a:srgbClr val="E23189"/>
                </a:solidFill>
              </a:rPr>
              <a:t> on a tip to </a:t>
            </a:r>
            <a:r>
              <a:rPr lang="tr-TR" sz="2000" err="1">
                <a:solidFill>
                  <a:srgbClr val="E23189"/>
                </a:solidFill>
              </a:rPr>
              <a:t>learn</a:t>
            </a:r>
            <a:r>
              <a:rPr lang="tr-TR" sz="2000">
                <a:solidFill>
                  <a:srgbClr val="E23189"/>
                </a:solidFill>
              </a:rPr>
              <a:t> </a:t>
            </a:r>
            <a:r>
              <a:rPr lang="tr-TR" sz="2000" err="1">
                <a:solidFill>
                  <a:srgbClr val="E23189"/>
                </a:solidFill>
              </a:rPr>
              <a:t>more</a:t>
            </a:r>
            <a:r>
              <a:rPr lang="tr-TR" sz="2000">
                <a:solidFill>
                  <a:srgbClr val="E23189"/>
                </a:solidFill>
              </a:rPr>
              <a:t> </a:t>
            </a:r>
            <a:r>
              <a:rPr lang="tr-TR" sz="2000" err="1">
                <a:solidFill>
                  <a:srgbClr val="E23189"/>
                </a:solidFill>
              </a:rPr>
              <a:t>about</a:t>
            </a:r>
            <a:r>
              <a:rPr lang="tr-TR" sz="2000">
                <a:solidFill>
                  <a:srgbClr val="E23189"/>
                </a:solidFill>
              </a:rPr>
              <a:t> it </a:t>
            </a:r>
            <a:r>
              <a:rPr lang="tr-TR" sz="2000" err="1">
                <a:solidFill>
                  <a:srgbClr val="E23189"/>
                </a:solidFill>
              </a:rPr>
              <a:t>and</a:t>
            </a:r>
            <a:r>
              <a:rPr lang="tr-TR" sz="2000">
                <a:solidFill>
                  <a:srgbClr val="E23189"/>
                </a:solidFill>
              </a:rPr>
              <a:t> test </a:t>
            </a:r>
            <a:r>
              <a:rPr lang="tr-TR" sz="2000" err="1">
                <a:solidFill>
                  <a:srgbClr val="E23189"/>
                </a:solidFill>
              </a:rPr>
              <a:t>your</a:t>
            </a:r>
            <a:r>
              <a:rPr lang="tr-TR" sz="2000">
                <a:solidFill>
                  <a:srgbClr val="E23189"/>
                </a:solidFill>
              </a:rPr>
              <a:t> </a:t>
            </a:r>
            <a:r>
              <a:rPr lang="tr-TR" sz="2000" err="1">
                <a:solidFill>
                  <a:srgbClr val="E23189"/>
                </a:solidFill>
              </a:rPr>
              <a:t>skills</a:t>
            </a:r>
            <a:r>
              <a:rPr lang="tr-TR" sz="2000">
                <a:solidFill>
                  <a:srgbClr val="E23189"/>
                </a:solidFill>
              </a:rPr>
              <a:t> in </a:t>
            </a:r>
            <a:r>
              <a:rPr lang="tr-TR" sz="2000" err="1">
                <a:solidFill>
                  <a:srgbClr val="E23189"/>
                </a:solidFill>
              </a:rPr>
              <a:t>this</a:t>
            </a:r>
            <a:r>
              <a:rPr lang="tr-TR" sz="2000">
                <a:solidFill>
                  <a:srgbClr val="E23189"/>
                </a:solidFill>
              </a:rPr>
              <a:t> </a:t>
            </a:r>
            <a:r>
              <a:rPr lang="tr-TR" sz="2000" err="1">
                <a:solidFill>
                  <a:srgbClr val="E23189"/>
                </a:solidFill>
              </a:rPr>
              <a:t>particular</a:t>
            </a:r>
            <a:r>
              <a:rPr lang="tr-TR" sz="2000">
                <a:solidFill>
                  <a:srgbClr val="E23189"/>
                </a:solidFill>
              </a:rPr>
              <a:t> </a:t>
            </a:r>
            <a:r>
              <a:rPr lang="tr-TR" sz="2000" err="1">
                <a:solidFill>
                  <a:srgbClr val="E23189"/>
                </a:solidFill>
              </a:rPr>
              <a:t>area</a:t>
            </a:r>
            <a:r>
              <a:rPr lang="tr-TR" sz="2000">
                <a:solidFill>
                  <a:srgbClr val="E23189"/>
                </a:solidFill>
              </a:rPr>
              <a:t>.</a:t>
            </a:r>
          </a:p>
        </p:txBody>
      </p:sp>
      <p:sp>
        <p:nvSpPr>
          <p:cNvPr id="11" name="Yuvarlatılmış Dikdörtgen 10">
            <a:hlinkClick r:id="rId3" action="ppaction://hlinksldjump"/>
          </p:cNvPr>
          <p:cNvSpPr/>
          <p:nvPr/>
        </p:nvSpPr>
        <p:spPr>
          <a:xfrm>
            <a:off x="209862" y="1611674"/>
            <a:ext cx="3717561" cy="618727"/>
          </a:xfrm>
          <a:prstGeom prst="roundRect">
            <a:avLst/>
          </a:prstGeom>
          <a:solidFill>
            <a:srgbClr val="6B21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err="1"/>
              <a:t>Get</a:t>
            </a:r>
            <a:r>
              <a:rPr lang="tr-TR" sz="2400"/>
              <a:t> an </a:t>
            </a:r>
            <a:r>
              <a:rPr lang="tr-TR" sz="2400" err="1"/>
              <a:t>Agenda</a:t>
            </a:r>
            <a:endParaRPr lang="tr-TR" sz="2400"/>
          </a:p>
        </p:txBody>
      </p:sp>
      <p:sp>
        <p:nvSpPr>
          <p:cNvPr id="12" name="Yuvarlatılmış Dikdörtgen 11">
            <a:hlinkClick r:id="rId4" action="ppaction://hlinksldjump"/>
          </p:cNvPr>
          <p:cNvSpPr/>
          <p:nvPr/>
        </p:nvSpPr>
        <p:spPr>
          <a:xfrm>
            <a:off x="209862" y="2455748"/>
            <a:ext cx="3717561" cy="618727"/>
          </a:xfrm>
          <a:prstGeom prst="roundRect">
            <a:avLst/>
          </a:prstGeom>
          <a:solidFill>
            <a:srgbClr val="EEB92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err="1"/>
              <a:t>Bring</a:t>
            </a:r>
            <a:r>
              <a:rPr lang="tr-TR" sz="2400"/>
              <a:t> </a:t>
            </a:r>
            <a:r>
              <a:rPr lang="tr-TR" sz="2400" err="1"/>
              <a:t>Enough</a:t>
            </a:r>
            <a:r>
              <a:rPr lang="tr-TR" sz="2400"/>
              <a:t> </a:t>
            </a:r>
            <a:r>
              <a:rPr lang="tr-TR" sz="2400" err="1"/>
              <a:t>for</a:t>
            </a:r>
            <a:r>
              <a:rPr lang="tr-TR" sz="2400"/>
              <a:t> </a:t>
            </a:r>
            <a:r>
              <a:rPr lang="tr-TR" sz="2400" err="1"/>
              <a:t>Everyone</a:t>
            </a:r>
            <a:endParaRPr lang="tr-TR" sz="2400"/>
          </a:p>
        </p:txBody>
      </p:sp>
      <p:sp>
        <p:nvSpPr>
          <p:cNvPr id="13" name="Yuvarlatılmış Dikdörtgen 12">
            <a:hlinkClick r:id="rId5" action="ppaction://hlinksldjump"/>
          </p:cNvPr>
          <p:cNvSpPr/>
          <p:nvPr/>
        </p:nvSpPr>
        <p:spPr>
          <a:xfrm>
            <a:off x="209862" y="3398281"/>
            <a:ext cx="3717561" cy="618727"/>
          </a:xfrm>
          <a:prstGeom prst="roundRect">
            <a:avLst/>
          </a:prstGeom>
          <a:solidFill>
            <a:srgbClr val="E231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000" err="1"/>
              <a:t>Treat</a:t>
            </a:r>
            <a:r>
              <a:rPr lang="tr-TR" sz="2000"/>
              <a:t> </a:t>
            </a:r>
            <a:r>
              <a:rPr lang="tr-TR" sz="2000" err="1"/>
              <a:t>It</a:t>
            </a:r>
            <a:r>
              <a:rPr lang="tr-TR" sz="2000"/>
              <a:t> </a:t>
            </a:r>
            <a:r>
              <a:rPr lang="tr-TR" sz="2000" err="1"/>
              <a:t>Like</a:t>
            </a:r>
            <a:r>
              <a:rPr lang="tr-TR" sz="2000"/>
              <a:t> </a:t>
            </a:r>
            <a:r>
              <a:rPr lang="tr-TR" sz="2000" err="1"/>
              <a:t>Any</a:t>
            </a:r>
            <a:r>
              <a:rPr lang="tr-TR" sz="2000"/>
              <a:t> </a:t>
            </a:r>
            <a:r>
              <a:rPr lang="tr-TR" sz="2000" err="1"/>
              <a:t>Other</a:t>
            </a:r>
            <a:r>
              <a:rPr lang="tr-TR" sz="2000"/>
              <a:t> </a:t>
            </a:r>
            <a:r>
              <a:rPr lang="tr-TR" sz="2000" err="1"/>
              <a:t>Interview</a:t>
            </a:r>
            <a:endParaRPr lang="tr-TR" sz="2000"/>
          </a:p>
        </p:txBody>
      </p:sp>
      <p:sp>
        <p:nvSpPr>
          <p:cNvPr id="14" name="Yuvarlatılmış Dikdörtgen 13">
            <a:hlinkClick r:id="rId6" action="ppaction://hlinksldjump"/>
          </p:cNvPr>
          <p:cNvSpPr/>
          <p:nvPr/>
        </p:nvSpPr>
        <p:spPr>
          <a:xfrm>
            <a:off x="209861" y="4391563"/>
            <a:ext cx="3717561" cy="618727"/>
          </a:xfrm>
          <a:prstGeom prst="round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err="1"/>
              <a:t>Treat</a:t>
            </a:r>
            <a:r>
              <a:rPr lang="tr-TR" sz="2400"/>
              <a:t> </a:t>
            </a:r>
            <a:r>
              <a:rPr lang="tr-TR" sz="2400" err="1"/>
              <a:t>Everyone</a:t>
            </a:r>
            <a:r>
              <a:rPr lang="tr-TR" sz="2400"/>
              <a:t> </a:t>
            </a:r>
            <a:r>
              <a:rPr lang="tr-TR" sz="2400" err="1"/>
              <a:t>Equally</a:t>
            </a:r>
            <a:endParaRPr lang="tr-TR" sz="2400"/>
          </a:p>
        </p:txBody>
      </p:sp>
      <p:sp>
        <p:nvSpPr>
          <p:cNvPr id="15" name="Yuvarlatılmış Dikdörtgen 14">
            <a:hlinkClick r:id="rId7" action="ppaction://hlinksldjump"/>
          </p:cNvPr>
          <p:cNvSpPr/>
          <p:nvPr/>
        </p:nvSpPr>
        <p:spPr>
          <a:xfrm>
            <a:off x="7964308" y="1665413"/>
            <a:ext cx="3717561" cy="876693"/>
          </a:xfrm>
          <a:prstGeom prst="roundRect">
            <a:avLst/>
          </a:prstGeom>
          <a:solidFill>
            <a:srgbClr val="E231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a:t>Watch </a:t>
            </a:r>
            <a:r>
              <a:rPr lang="tr-TR" sz="2400" err="1"/>
              <a:t>Your</a:t>
            </a:r>
            <a:r>
              <a:rPr lang="tr-TR" sz="2400"/>
              <a:t> Body Language</a:t>
            </a:r>
          </a:p>
        </p:txBody>
      </p:sp>
      <p:sp>
        <p:nvSpPr>
          <p:cNvPr id="16" name="Yuvarlatılmış Dikdörtgen 15">
            <a:hlinkClick r:id="rId8" action="ppaction://hlinksldjump"/>
          </p:cNvPr>
          <p:cNvSpPr/>
          <p:nvPr/>
        </p:nvSpPr>
        <p:spPr>
          <a:xfrm>
            <a:off x="7964308" y="2680597"/>
            <a:ext cx="3717561" cy="876693"/>
          </a:xfrm>
          <a:prstGeom prst="roundRect">
            <a:avLst/>
          </a:prstGeom>
          <a:solidFill>
            <a:srgbClr val="EEB92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err="1"/>
              <a:t>Take</a:t>
            </a:r>
            <a:r>
              <a:rPr lang="tr-TR" sz="2400"/>
              <a:t> </a:t>
            </a:r>
            <a:r>
              <a:rPr lang="tr-TR" sz="2400" err="1"/>
              <a:t>Notes</a:t>
            </a:r>
            <a:endParaRPr lang="tr-TR" sz="2400"/>
          </a:p>
        </p:txBody>
      </p:sp>
      <p:sp>
        <p:nvSpPr>
          <p:cNvPr id="17" name="Yuvarlatılmış Dikdörtgen 16">
            <a:hlinkClick r:id="rId9" action="ppaction://hlinksldjump"/>
          </p:cNvPr>
          <p:cNvSpPr/>
          <p:nvPr/>
        </p:nvSpPr>
        <p:spPr>
          <a:xfrm>
            <a:off x="7964308" y="3748826"/>
            <a:ext cx="3717561" cy="876693"/>
          </a:xfrm>
          <a:prstGeom prst="round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a:t>Be </a:t>
            </a:r>
            <a:r>
              <a:rPr lang="tr-TR" sz="2400" err="1"/>
              <a:t>Patient</a:t>
            </a:r>
            <a:r>
              <a:rPr lang="tr-TR" sz="2400"/>
              <a:t>, </a:t>
            </a:r>
            <a:r>
              <a:rPr lang="tr-TR" sz="2400" err="1"/>
              <a:t>Polite</a:t>
            </a:r>
            <a:r>
              <a:rPr lang="tr-TR" sz="2400"/>
              <a:t>, </a:t>
            </a:r>
            <a:r>
              <a:rPr lang="tr-TR" sz="2400" err="1"/>
              <a:t>and</a:t>
            </a:r>
            <a:r>
              <a:rPr lang="tr-TR" sz="2400"/>
              <a:t> </a:t>
            </a:r>
            <a:r>
              <a:rPr lang="tr-TR" sz="2400" err="1"/>
              <a:t>Repeat</a:t>
            </a:r>
            <a:r>
              <a:rPr lang="tr-TR" sz="2400"/>
              <a:t> </a:t>
            </a:r>
            <a:r>
              <a:rPr lang="tr-TR" sz="2400" err="1"/>
              <a:t>When</a:t>
            </a:r>
            <a:r>
              <a:rPr lang="tr-TR" sz="2400"/>
              <a:t> </a:t>
            </a:r>
            <a:r>
              <a:rPr lang="tr-TR" sz="2400" err="1"/>
              <a:t>Necessary</a:t>
            </a:r>
            <a:endParaRPr lang="tr-TR" sz="2400"/>
          </a:p>
        </p:txBody>
      </p:sp>
      <p:sp>
        <p:nvSpPr>
          <p:cNvPr id="18" name="Yuvarlatılmış Dikdörtgen 17">
            <a:hlinkClick r:id="rId10" action="ppaction://hlinksldjump"/>
          </p:cNvPr>
          <p:cNvSpPr/>
          <p:nvPr/>
        </p:nvSpPr>
        <p:spPr>
          <a:xfrm>
            <a:off x="7964308" y="4817055"/>
            <a:ext cx="3717561" cy="876693"/>
          </a:xfrm>
          <a:prstGeom prst="roundRect">
            <a:avLst/>
          </a:prstGeom>
          <a:solidFill>
            <a:srgbClr val="E2318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err="1"/>
              <a:t>Speak</a:t>
            </a:r>
            <a:r>
              <a:rPr lang="tr-TR" sz="2400"/>
              <a:t> </a:t>
            </a:r>
            <a:r>
              <a:rPr lang="tr-TR" sz="2400" err="1"/>
              <a:t>Up</a:t>
            </a:r>
            <a:endParaRPr lang="tr-TR" sz="2400"/>
          </a:p>
        </p:txBody>
      </p:sp>
      <p:sp>
        <p:nvSpPr>
          <p:cNvPr id="19" name="Yuvarlatılmış Dikdörtgen 18">
            <a:hlinkClick r:id="rId11" action="ppaction://hlinksldjump"/>
          </p:cNvPr>
          <p:cNvSpPr/>
          <p:nvPr/>
        </p:nvSpPr>
        <p:spPr>
          <a:xfrm>
            <a:off x="254830" y="5307380"/>
            <a:ext cx="3717561" cy="618727"/>
          </a:xfrm>
          <a:prstGeom prst="roundRect">
            <a:avLst/>
          </a:prstGeom>
          <a:solidFill>
            <a:srgbClr val="6B218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400"/>
              <a:t>Ready to </a:t>
            </a:r>
            <a:r>
              <a:rPr lang="tr-TR" sz="2400" err="1"/>
              <a:t>Receive</a:t>
            </a:r>
            <a:endParaRPr lang="tr-TR" sz="2400"/>
          </a:p>
        </p:txBody>
      </p:sp>
      <p:sp>
        <p:nvSpPr>
          <p:cNvPr id="20" name="Dikdörtgen 19">
            <a:hlinkClick r:id="rId12" action="ppaction://hlinksldjump"/>
          </p:cNvPr>
          <p:cNvSpPr/>
          <p:nvPr/>
        </p:nvSpPr>
        <p:spPr>
          <a:xfrm>
            <a:off x="3719826" y="6309352"/>
            <a:ext cx="4452079" cy="449705"/>
          </a:xfrm>
          <a:prstGeom prst="rect">
            <a:avLst/>
          </a:prstGeom>
          <a:ln>
            <a:solidFill>
              <a:srgbClr val="E2318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2800" err="1"/>
              <a:t>Proceed</a:t>
            </a:r>
            <a:r>
              <a:rPr lang="tr-TR" sz="2800"/>
              <a:t> to </a:t>
            </a:r>
            <a:r>
              <a:rPr lang="tr-TR" sz="2800" err="1"/>
              <a:t>Quiz</a:t>
            </a:r>
            <a:endParaRPr lang="tr-TR" sz="2800"/>
          </a:p>
        </p:txBody>
      </p:sp>
      <p:sp>
        <p:nvSpPr>
          <p:cNvPr id="2" name="Dikdörtgen 1">
            <a:hlinkClick r:id="rId3" action="ppaction://hlinksldjump"/>
          </p:cNvPr>
          <p:cNvSpPr/>
          <p:nvPr/>
        </p:nvSpPr>
        <p:spPr>
          <a:xfrm>
            <a:off x="209861" y="1419443"/>
            <a:ext cx="3762530" cy="8109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 name="Dikdörtgen 2">
            <a:hlinkClick r:id="rId4" action="ppaction://hlinksldjump"/>
          </p:cNvPr>
          <p:cNvSpPr/>
          <p:nvPr/>
        </p:nvSpPr>
        <p:spPr>
          <a:xfrm>
            <a:off x="0" y="2455748"/>
            <a:ext cx="3972391" cy="61872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Dikdörtgen 4">
            <a:hlinkClick r:id="rId5" action="ppaction://hlinksldjump"/>
          </p:cNvPr>
          <p:cNvSpPr/>
          <p:nvPr/>
        </p:nvSpPr>
        <p:spPr>
          <a:xfrm>
            <a:off x="0" y="3248167"/>
            <a:ext cx="3972391"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Dikdörtgen 5">
            <a:hlinkClick r:id="rId6" action="ppaction://hlinksldjump"/>
          </p:cNvPr>
          <p:cNvSpPr/>
          <p:nvPr/>
        </p:nvSpPr>
        <p:spPr>
          <a:xfrm>
            <a:off x="109182" y="4285397"/>
            <a:ext cx="3863209" cy="7248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7" name="Dikdörtgen 6">
            <a:hlinkClick r:id="rId11" action="ppaction://hlinksldjump"/>
          </p:cNvPr>
          <p:cNvSpPr/>
          <p:nvPr/>
        </p:nvSpPr>
        <p:spPr>
          <a:xfrm>
            <a:off x="209861" y="5199797"/>
            <a:ext cx="3887379" cy="9144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Dikdörtgen 7">
            <a:hlinkClick r:id="rId7" action="ppaction://hlinksldjump"/>
          </p:cNvPr>
          <p:cNvSpPr/>
          <p:nvPr/>
        </p:nvSpPr>
        <p:spPr>
          <a:xfrm>
            <a:off x="7794492" y="1611674"/>
            <a:ext cx="4079060" cy="9304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1" name="Dikdörtgen 20">
            <a:hlinkClick r:id="rId8" action="ppaction://hlinksldjump"/>
          </p:cNvPr>
          <p:cNvSpPr/>
          <p:nvPr/>
        </p:nvSpPr>
        <p:spPr>
          <a:xfrm>
            <a:off x="7794492" y="2680597"/>
            <a:ext cx="4024469" cy="8766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2" name="Dikdörtgen 21">
            <a:hlinkClick r:id="rId9" action="ppaction://hlinksldjump"/>
          </p:cNvPr>
          <p:cNvSpPr/>
          <p:nvPr/>
        </p:nvSpPr>
        <p:spPr>
          <a:xfrm>
            <a:off x="7794492" y="3748826"/>
            <a:ext cx="4079060" cy="8766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3" name="Dikdörtgen 22">
            <a:hlinkClick r:id="rId10" action="ppaction://hlinksldjump"/>
          </p:cNvPr>
          <p:cNvSpPr/>
          <p:nvPr/>
        </p:nvSpPr>
        <p:spPr>
          <a:xfrm>
            <a:off x="7794492" y="4817055"/>
            <a:ext cx="4024469" cy="8766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24" name="Dikdörtgen 23">
            <a:hlinkClick r:id="rId13" action="ppaction://hlinksldjump"/>
          </p:cNvPr>
          <p:cNvSpPr/>
          <p:nvPr/>
        </p:nvSpPr>
        <p:spPr>
          <a:xfrm>
            <a:off x="3557507" y="6168008"/>
            <a:ext cx="4776716" cy="7437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25" name="Resim 24"/>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5460103" y="132917"/>
            <a:ext cx="915598" cy="886416"/>
          </a:xfrm>
          <a:prstGeom prst="rect">
            <a:avLst/>
          </a:prstGeom>
        </p:spPr>
      </p:pic>
    </p:spTree>
    <p:extLst>
      <p:ext uri="{BB962C8B-B14F-4D97-AF65-F5344CB8AC3E}">
        <p14:creationId xmlns:p14="http://schemas.microsoft.com/office/powerpoint/2010/main" val="41179091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503700"/>
            <a:ext cx="2653259" cy="2354300"/>
          </a:xfrm>
          <a:prstGeom prst="rect">
            <a:avLst/>
          </a:prstGeo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64329" y="4130278"/>
            <a:ext cx="1660395" cy="2078397"/>
          </a:xfrm>
          <a:prstGeom prst="rect">
            <a:avLst/>
          </a:prstGeom>
        </p:spPr>
      </p:pic>
      <p:sp>
        <p:nvSpPr>
          <p:cNvPr id="7" name="Dikdörtgen 6"/>
          <p:cNvSpPr/>
          <p:nvPr/>
        </p:nvSpPr>
        <p:spPr>
          <a:xfrm>
            <a:off x="3492708" y="1200665"/>
            <a:ext cx="4916773" cy="5008010"/>
          </a:xfrm>
          <a:prstGeom prst="rect">
            <a:avLst/>
          </a:prstGeom>
          <a:solidFill>
            <a:schemeClr val="bg1"/>
          </a:solidFill>
          <a:ln w="76200">
            <a:solidFill>
              <a:schemeClr val="bg1">
                <a:lumMod val="65000"/>
              </a:schemeClr>
            </a:solidFill>
          </a:ln>
        </p:spPr>
        <p:style>
          <a:lnRef idx="1">
            <a:schemeClr val="accent3"/>
          </a:lnRef>
          <a:fillRef idx="2">
            <a:schemeClr val="accent3"/>
          </a:fillRef>
          <a:effectRef idx="1">
            <a:schemeClr val="accent3"/>
          </a:effectRef>
          <a:fontRef idx="minor">
            <a:schemeClr val="dk1"/>
          </a:fontRef>
        </p:style>
        <p:txBody>
          <a:bodyPr rtlCol="0" anchor="ctr"/>
          <a:lstStyle/>
          <a:p>
            <a:endParaRPr lang="tr-TR" sz="2000">
              <a:solidFill>
                <a:schemeClr val="tx1">
                  <a:lumMod val="85000"/>
                  <a:lumOff val="15000"/>
                </a:schemeClr>
              </a:solidFill>
            </a:endParaRPr>
          </a:p>
        </p:txBody>
      </p:sp>
      <p:sp>
        <p:nvSpPr>
          <p:cNvPr id="3" name="Dikdörtgen 2"/>
          <p:cNvSpPr/>
          <p:nvPr/>
        </p:nvSpPr>
        <p:spPr>
          <a:xfrm>
            <a:off x="3882452" y="5328581"/>
            <a:ext cx="4242217" cy="704538"/>
          </a:xfrm>
          <a:prstGeom prst="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a:t>BACK TO MENU</a:t>
            </a:r>
          </a:p>
        </p:txBody>
      </p:sp>
      <p:sp>
        <p:nvSpPr>
          <p:cNvPr id="8" name="Metin kutusu 7"/>
          <p:cNvSpPr txBox="1"/>
          <p:nvPr/>
        </p:nvSpPr>
        <p:spPr>
          <a:xfrm>
            <a:off x="3642610" y="1379095"/>
            <a:ext cx="4482059" cy="523220"/>
          </a:xfrm>
          <a:prstGeom prst="rect">
            <a:avLst/>
          </a:prstGeom>
          <a:noFill/>
        </p:spPr>
        <p:txBody>
          <a:bodyPr wrap="square" rtlCol="0">
            <a:spAutoFit/>
          </a:bodyPr>
          <a:lstStyle/>
          <a:p>
            <a:pPr algn="ctr"/>
            <a:r>
              <a:rPr lang="tr-TR" sz="2800"/>
              <a:t>GET AN AGENDA</a:t>
            </a:r>
          </a:p>
        </p:txBody>
      </p:sp>
      <p:sp>
        <p:nvSpPr>
          <p:cNvPr id="9" name="Metin kutusu 8"/>
          <p:cNvSpPr txBox="1"/>
          <p:nvPr/>
        </p:nvSpPr>
        <p:spPr>
          <a:xfrm>
            <a:off x="3732551" y="2080745"/>
            <a:ext cx="4616970" cy="1754326"/>
          </a:xfrm>
          <a:prstGeom prst="rect">
            <a:avLst/>
          </a:prstGeom>
          <a:noFill/>
        </p:spPr>
        <p:txBody>
          <a:bodyPr wrap="square" lIns="91440" tIns="45720" rIns="91440" bIns="45720" rtlCol="0" anchor="t">
            <a:spAutoFit/>
          </a:bodyPr>
          <a:lstStyle/>
          <a:p>
            <a:pPr algn="just"/>
            <a:r>
              <a:rPr lang="en-US" dirty="0">
                <a:solidFill>
                  <a:schemeClr val="tx1">
                    <a:lumMod val="85000"/>
                    <a:lumOff val="15000"/>
                  </a:schemeClr>
                </a:solidFill>
              </a:rPr>
              <a:t>When you are invited for an interview, hopefully the company will tell you that you will have a panel interview. However, if the company does not tell you who you will be interviewing with or how the interview will proceed, you should ask for this information. </a:t>
            </a:r>
            <a:endParaRPr lang="en-US" dirty="0">
              <a:solidFill>
                <a:srgbClr val="262626"/>
              </a:solidFill>
              <a:cs typeface="Calibri"/>
            </a:endParaRPr>
          </a:p>
        </p:txBody>
      </p:sp>
      <p:sp>
        <p:nvSpPr>
          <p:cNvPr id="2" name="Dikdörtgen 1"/>
          <p:cNvSpPr/>
          <p:nvPr/>
        </p:nvSpPr>
        <p:spPr>
          <a:xfrm>
            <a:off x="3732551" y="5220066"/>
            <a:ext cx="4497049" cy="9886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Dikdörtgen 9">
            <a:hlinkClick r:id="rId4" action="ppaction://hlinksldjump"/>
          </p:cNvPr>
          <p:cNvSpPr/>
          <p:nvPr/>
        </p:nvSpPr>
        <p:spPr>
          <a:xfrm>
            <a:off x="3677703" y="5169476"/>
            <a:ext cx="4551897" cy="930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2" name="Resim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22638" y="75804"/>
            <a:ext cx="1036796" cy="1003751"/>
          </a:xfrm>
          <a:prstGeom prst="rect">
            <a:avLst/>
          </a:prstGeom>
        </p:spPr>
      </p:pic>
    </p:spTree>
    <p:extLst>
      <p:ext uri="{BB962C8B-B14F-4D97-AF65-F5344CB8AC3E}">
        <p14:creationId xmlns:p14="http://schemas.microsoft.com/office/powerpoint/2010/main" val="8201536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503700"/>
            <a:ext cx="2653259" cy="2354300"/>
          </a:xfrm>
          <a:prstGeom prst="rect">
            <a:avLst/>
          </a:prstGeom>
        </p:spPr>
      </p:pic>
      <p:sp>
        <p:nvSpPr>
          <p:cNvPr id="7" name="Dikdörtgen 6"/>
          <p:cNvSpPr/>
          <p:nvPr/>
        </p:nvSpPr>
        <p:spPr>
          <a:xfrm>
            <a:off x="3500203" y="1246931"/>
            <a:ext cx="4916773" cy="5078918"/>
          </a:xfrm>
          <a:prstGeom prst="rect">
            <a:avLst/>
          </a:prstGeom>
          <a:solidFill>
            <a:schemeClr val="bg1"/>
          </a:solidFill>
          <a:ln w="76200">
            <a:solidFill>
              <a:schemeClr val="bg1">
                <a:lumMod val="65000"/>
              </a:schemeClr>
            </a:solidFill>
          </a:ln>
        </p:spPr>
        <p:style>
          <a:lnRef idx="1">
            <a:schemeClr val="accent3"/>
          </a:lnRef>
          <a:fillRef idx="2">
            <a:schemeClr val="accent3"/>
          </a:fillRef>
          <a:effectRef idx="1">
            <a:schemeClr val="accent3"/>
          </a:effectRef>
          <a:fontRef idx="minor">
            <a:schemeClr val="dk1"/>
          </a:fontRef>
        </p:style>
        <p:txBody>
          <a:bodyPr rtlCol="0" anchor="ctr"/>
          <a:lstStyle/>
          <a:p>
            <a:endParaRPr lang="tr-TR" sz="2000">
              <a:solidFill>
                <a:schemeClr val="tx1">
                  <a:lumMod val="85000"/>
                  <a:lumOff val="15000"/>
                </a:schemeClr>
              </a:solidFill>
            </a:endParaRPr>
          </a:p>
        </p:txBody>
      </p:sp>
      <p:sp>
        <p:nvSpPr>
          <p:cNvPr id="3" name="Dikdörtgen 2">
            <a:hlinkClick r:id="rId3" action="ppaction://hlinksldjump"/>
          </p:cNvPr>
          <p:cNvSpPr/>
          <p:nvPr/>
        </p:nvSpPr>
        <p:spPr>
          <a:xfrm>
            <a:off x="3882452" y="5396459"/>
            <a:ext cx="4242217" cy="704538"/>
          </a:xfrm>
          <a:prstGeom prst="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a:t>BACK TO MENU</a:t>
            </a:r>
          </a:p>
        </p:txBody>
      </p:sp>
      <p:sp>
        <p:nvSpPr>
          <p:cNvPr id="2" name="Metin kutusu 1"/>
          <p:cNvSpPr txBox="1"/>
          <p:nvPr/>
        </p:nvSpPr>
        <p:spPr>
          <a:xfrm>
            <a:off x="3672590" y="1454045"/>
            <a:ext cx="4452079" cy="800219"/>
          </a:xfrm>
          <a:prstGeom prst="rect">
            <a:avLst/>
          </a:prstGeom>
          <a:noFill/>
        </p:spPr>
        <p:txBody>
          <a:bodyPr wrap="square" rtlCol="0">
            <a:spAutoFit/>
          </a:bodyPr>
          <a:lstStyle/>
          <a:p>
            <a:pPr algn="ctr"/>
            <a:r>
              <a:rPr lang="tr-TR" sz="2800" err="1"/>
              <a:t>Bring</a:t>
            </a:r>
            <a:r>
              <a:rPr lang="tr-TR" sz="2800"/>
              <a:t> </a:t>
            </a:r>
            <a:r>
              <a:rPr lang="tr-TR" sz="2800" err="1"/>
              <a:t>Enough</a:t>
            </a:r>
            <a:r>
              <a:rPr lang="tr-TR" sz="2800"/>
              <a:t> </a:t>
            </a:r>
            <a:r>
              <a:rPr lang="tr-TR" sz="2800" err="1"/>
              <a:t>for</a:t>
            </a:r>
            <a:r>
              <a:rPr lang="tr-TR" sz="2800"/>
              <a:t> </a:t>
            </a:r>
            <a:r>
              <a:rPr lang="tr-TR" sz="2800" err="1"/>
              <a:t>Everyone</a:t>
            </a:r>
            <a:endParaRPr lang="tr-TR" sz="2800"/>
          </a:p>
          <a:p>
            <a:endParaRPr lang="tr-TR"/>
          </a:p>
        </p:txBody>
      </p:sp>
      <p:sp>
        <p:nvSpPr>
          <p:cNvPr id="8" name="Metin kutusu 7"/>
          <p:cNvSpPr txBox="1"/>
          <p:nvPr/>
        </p:nvSpPr>
        <p:spPr>
          <a:xfrm>
            <a:off x="3725055" y="2300530"/>
            <a:ext cx="4347148" cy="1200329"/>
          </a:xfrm>
          <a:prstGeom prst="rect">
            <a:avLst/>
          </a:prstGeom>
          <a:noFill/>
        </p:spPr>
        <p:txBody>
          <a:bodyPr wrap="square" lIns="91440" tIns="45720" rIns="91440" bIns="45720" rtlCol="0" anchor="t">
            <a:spAutoFit/>
          </a:bodyPr>
          <a:lstStyle/>
          <a:p>
            <a:pPr algn="just"/>
            <a:r>
              <a:rPr lang="en-US" dirty="0">
                <a:solidFill>
                  <a:schemeClr val="tx1">
                    <a:lumMod val="85000"/>
                    <a:lumOff val="15000"/>
                  </a:schemeClr>
                </a:solidFill>
              </a:rPr>
              <a:t>It is always advisable to bring extra copies of anything you plan to present at an interview. This includes not only your CV but also work samples or your portfolio. </a:t>
            </a:r>
            <a:endParaRPr lang="tr-TR" dirty="0">
              <a:solidFill>
                <a:srgbClr val="262626"/>
              </a:solidFill>
              <a:cs typeface="Calibri"/>
            </a:endParaRPr>
          </a:p>
        </p:txBody>
      </p:sp>
      <p:sp>
        <p:nvSpPr>
          <p:cNvPr id="9" name="Dikdörtgen 8">
            <a:hlinkClick r:id="rId3" action="ppaction://hlinksldjump"/>
          </p:cNvPr>
          <p:cNvSpPr/>
          <p:nvPr/>
        </p:nvSpPr>
        <p:spPr>
          <a:xfrm>
            <a:off x="3682640" y="5283393"/>
            <a:ext cx="4551897" cy="930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1" name="Resim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75095" y="159055"/>
            <a:ext cx="853888" cy="826673"/>
          </a:xfrm>
          <a:prstGeom prst="rect">
            <a:avLst/>
          </a:prstGeom>
        </p:spPr>
      </p:pic>
    </p:spTree>
    <p:extLst>
      <p:ext uri="{BB962C8B-B14F-4D97-AF65-F5344CB8AC3E}">
        <p14:creationId xmlns:p14="http://schemas.microsoft.com/office/powerpoint/2010/main" val="2949928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503700"/>
            <a:ext cx="2653259" cy="2354300"/>
          </a:xfrm>
          <a:prstGeom prst="rect">
            <a:avLst/>
          </a:prstGeom>
        </p:spPr>
      </p:pic>
      <p:sp>
        <p:nvSpPr>
          <p:cNvPr id="7" name="Dikdörtgen 6"/>
          <p:cNvSpPr/>
          <p:nvPr/>
        </p:nvSpPr>
        <p:spPr>
          <a:xfrm>
            <a:off x="3500203" y="1246930"/>
            <a:ext cx="4916773" cy="5168859"/>
          </a:xfrm>
          <a:prstGeom prst="rect">
            <a:avLst/>
          </a:prstGeom>
          <a:solidFill>
            <a:schemeClr val="bg1"/>
          </a:solidFill>
          <a:ln w="76200">
            <a:solidFill>
              <a:schemeClr val="bg1">
                <a:lumMod val="65000"/>
              </a:schemeClr>
            </a:solidFill>
          </a:ln>
        </p:spPr>
        <p:style>
          <a:lnRef idx="1">
            <a:schemeClr val="accent3"/>
          </a:lnRef>
          <a:fillRef idx="2">
            <a:schemeClr val="accent3"/>
          </a:fillRef>
          <a:effectRef idx="1">
            <a:schemeClr val="accent3"/>
          </a:effectRef>
          <a:fontRef idx="minor">
            <a:schemeClr val="dk1"/>
          </a:fontRef>
        </p:style>
        <p:txBody>
          <a:bodyPr rtlCol="0" anchor="ctr"/>
          <a:lstStyle/>
          <a:p>
            <a:endParaRPr lang="tr-TR" sz="2000">
              <a:solidFill>
                <a:schemeClr val="tx1">
                  <a:lumMod val="85000"/>
                  <a:lumOff val="15000"/>
                </a:schemeClr>
              </a:solidFill>
            </a:endParaRPr>
          </a:p>
        </p:txBody>
      </p:sp>
      <p:sp>
        <p:nvSpPr>
          <p:cNvPr id="3" name="Dikdörtgen 2">
            <a:hlinkClick r:id="rId3" action="ppaction://hlinksldjump"/>
          </p:cNvPr>
          <p:cNvSpPr/>
          <p:nvPr/>
        </p:nvSpPr>
        <p:spPr>
          <a:xfrm>
            <a:off x="3884834" y="4671549"/>
            <a:ext cx="4242217" cy="704538"/>
          </a:xfrm>
          <a:prstGeom prst="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a:t>BACK TO MENU</a:t>
            </a:r>
          </a:p>
        </p:txBody>
      </p:sp>
      <p:sp>
        <p:nvSpPr>
          <p:cNvPr id="2" name="Metin kutusu 1"/>
          <p:cNvSpPr txBox="1"/>
          <p:nvPr/>
        </p:nvSpPr>
        <p:spPr>
          <a:xfrm>
            <a:off x="3612630" y="1424066"/>
            <a:ext cx="4661939" cy="492443"/>
          </a:xfrm>
          <a:prstGeom prst="rect">
            <a:avLst/>
          </a:prstGeom>
          <a:noFill/>
        </p:spPr>
        <p:txBody>
          <a:bodyPr wrap="square" rtlCol="0">
            <a:spAutoFit/>
          </a:bodyPr>
          <a:lstStyle/>
          <a:p>
            <a:pPr algn="ctr"/>
            <a:r>
              <a:rPr lang="en-US" sz="2600"/>
              <a:t>Treat It Like Any Other Interview</a:t>
            </a:r>
            <a:endParaRPr lang="tr-TR" sz="2600"/>
          </a:p>
        </p:txBody>
      </p:sp>
      <p:sp>
        <p:nvSpPr>
          <p:cNvPr id="8" name="Metin kutusu 7"/>
          <p:cNvSpPr txBox="1"/>
          <p:nvPr/>
        </p:nvSpPr>
        <p:spPr>
          <a:xfrm>
            <a:off x="3747541" y="2278366"/>
            <a:ext cx="4527028" cy="1477328"/>
          </a:xfrm>
          <a:prstGeom prst="rect">
            <a:avLst/>
          </a:prstGeom>
          <a:noFill/>
        </p:spPr>
        <p:txBody>
          <a:bodyPr wrap="square" lIns="91440" tIns="45720" rIns="91440" bIns="45720" rtlCol="0" anchor="t">
            <a:spAutoFit/>
          </a:bodyPr>
          <a:lstStyle/>
          <a:p>
            <a:r>
              <a:rPr lang="tr-TR" dirty="0" err="1"/>
              <a:t>If</a:t>
            </a:r>
            <a:r>
              <a:rPr lang="tr-TR" dirty="0"/>
              <a:t> </a:t>
            </a:r>
            <a:r>
              <a:rPr lang="tr-TR" dirty="0" err="1"/>
              <a:t>you</a:t>
            </a:r>
            <a:r>
              <a:rPr lang="tr-TR" dirty="0"/>
              <a:t> </a:t>
            </a:r>
            <a:r>
              <a:rPr lang="tr-TR" dirty="0" err="1"/>
              <a:t>know</a:t>
            </a:r>
            <a:r>
              <a:rPr lang="tr-TR" dirty="0"/>
              <a:t> </a:t>
            </a:r>
            <a:r>
              <a:rPr lang="tr-TR" dirty="0" err="1"/>
              <a:t>you've</a:t>
            </a:r>
            <a:r>
              <a:rPr lang="tr-TR" dirty="0"/>
              <a:t> a panel </a:t>
            </a:r>
            <a:r>
              <a:rPr lang="tr-TR" dirty="0" err="1"/>
              <a:t>interview</a:t>
            </a:r>
            <a:r>
              <a:rPr lang="tr-TR" dirty="0"/>
              <a:t> </a:t>
            </a:r>
            <a:r>
              <a:rPr lang="tr-TR" dirty="0" err="1"/>
              <a:t>coming</a:t>
            </a:r>
            <a:r>
              <a:rPr lang="tr-TR" dirty="0"/>
              <a:t> </a:t>
            </a:r>
            <a:r>
              <a:rPr lang="tr-TR" dirty="0" err="1"/>
              <a:t>up</a:t>
            </a:r>
            <a:r>
              <a:rPr lang="tr-TR" dirty="0"/>
              <a:t>, </a:t>
            </a:r>
            <a:r>
              <a:rPr lang="tr-TR" dirty="0" err="1"/>
              <a:t>don't</a:t>
            </a:r>
            <a:r>
              <a:rPr lang="tr-TR" dirty="0"/>
              <a:t> </a:t>
            </a:r>
            <a:r>
              <a:rPr lang="tr-TR" dirty="0" err="1"/>
              <a:t>worry</a:t>
            </a:r>
            <a:r>
              <a:rPr lang="tr-TR" dirty="0"/>
              <a:t>. </a:t>
            </a:r>
            <a:r>
              <a:rPr lang="tr-TR" dirty="0" err="1"/>
              <a:t>Prepare</a:t>
            </a:r>
            <a:r>
              <a:rPr lang="tr-TR" dirty="0"/>
              <a:t> </a:t>
            </a:r>
            <a:r>
              <a:rPr lang="tr-TR" dirty="0" err="1"/>
              <a:t>for</a:t>
            </a:r>
            <a:r>
              <a:rPr lang="tr-TR" dirty="0"/>
              <a:t> it as </a:t>
            </a:r>
            <a:r>
              <a:rPr lang="tr-TR" dirty="0" err="1"/>
              <a:t>you'd</a:t>
            </a:r>
            <a:r>
              <a:rPr lang="tr-TR" dirty="0"/>
              <a:t> </a:t>
            </a:r>
            <a:r>
              <a:rPr lang="tr-TR" dirty="0" err="1"/>
              <a:t>for</a:t>
            </a:r>
            <a:r>
              <a:rPr lang="tr-TR" dirty="0"/>
              <a:t> </a:t>
            </a:r>
            <a:r>
              <a:rPr lang="tr-TR" dirty="0" err="1"/>
              <a:t>any</a:t>
            </a:r>
            <a:r>
              <a:rPr lang="tr-TR" dirty="0"/>
              <a:t> </a:t>
            </a:r>
            <a:r>
              <a:rPr lang="tr-TR" dirty="0" err="1"/>
              <a:t>other</a:t>
            </a:r>
            <a:r>
              <a:rPr lang="tr-TR" dirty="0"/>
              <a:t> </a:t>
            </a:r>
            <a:r>
              <a:rPr lang="tr-TR" dirty="0" err="1"/>
              <a:t>interview</a:t>
            </a:r>
            <a:r>
              <a:rPr lang="tr-TR" dirty="0"/>
              <a:t>. </a:t>
            </a:r>
            <a:r>
              <a:rPr lang="tr-TR" dirty="0" err="1"/>
              <a:t>Go</a:t>
            </a:r>
            <a:r>
              <a:rPr lang="tr-TR" dirty="0"/>
              <a:t> </a:t>
            </a:r>
            <a:r>
              <a:rPr lang="tr-TR" dirty="0" err="1"/>
              <a:t>through</a:t>
            </a:r>
            <a:r>
              <a:rPr lang="tr-TR" dirty="0"/>
              <a:t> </a:t>
            </a:r>
            <a:r>
              <a:rPr lang="tr-TR" dirty="0" err="1"/>
              <a:t>your</a:t>
            </a:r>
            <a:r>
              <a:rPr lang="tr-TR" dirty="0"/>
              <a:t> CV, </a:t>
            </a:r>
            <a:r>
              <a:rPr lang="tr-TR" dirty="0" err="1"/>
              <a:t>practise</a:t>
            </a:r>
            <a:r>
              <a:rPr lang="tr-TR" dirty="0"/>
              <a:t> </a:t>
            </a:r>
            <a:r>
              <a:rPr lang="tr-TR" dirty="0" err="1"/>
              <a:t>your</a:t>
            </a:r>
            <a:r>
              <a:rPr lang="tr-TR" dirty="0"/>
              <a:t> </a:t>
            </a:r>
            <a:r>
              <a:rPr lang="tr-TR" dirty="0" err="1"/>
              <a:t>answers</a:t>
            </a:r>
            <a:r>
              <a:rPr lang="tr-TR" dirty="0"/>
              <a:t>, be </a:t>
            </a:r>
            <a:r>
              <a:rPr lang="tr-TR" dirty="0" err="1"/>
              <a:t>prepared</a:t>
            </a:r>
            <a:r>
              <a:rPr lang="tr-TR" dirty="0"/>
              <a:t> </a:t>
            </a:r>
            <a:r>
              <a:rPr lang="tr-TR" dirty="0" err="1"/>
              <a:t>for</a:t>
            </a:r>
            <a:r>
              <a:rPr lang="tr-TR" dirty="0"/>
              <a:t> </a:t>
            </a:r>
            <a:r>
              <a:rPr lang="tr-TR" dirty="0" err="1"/>
              <a:t>the</a:t>
            </a:r>
            <a:r>
              <a:rPr lang="tr-TR" dirty="0"/>
              <a:t> </a:t>
            </a:r>
            <a:r>
              <a:rPr lang="tr-TR" dirty="0" err="1"/>
              <a:t>unexpected</a:t>
            </a:r>
            <a:r>
              <a:rPr lang="tr-TR" dirty="0"/>
              <a:t> </a:t>
            </a:r>
            <a:r>
              <a:rPr lang="tr-TR" dirty="0" err="1"/>
              <a:t>and</a:t>
            </a:r>
            <a:r>
              <a:rPr lang="tr-TR" dirty="0"/>
              <a:t> </a:t>
            </a:r>
            <a:r>
              <a:rPr lang="tr-TR" dirty="0" err="1"/>
              <a:t>you'll</a:t>
            </a:r>
            <a:r>
              <a:rPr lang="tr-TR" dirty="0"/>
              <a:t> be a </a:t>
            </a:r>
            <a:r>
              <a:rPr lang="tr-TR" dirty="0" err="1"/>
              <a:t>perfectly</a:t>
            </a:r>
            <a:r>
              <a:rPr lang="tr-TR" dirty="0"/>
              <a:t> </a:t>
            </a:r>
            <a:r>
              <a:rPr lang="tr-TR" dirty="0" err="1"/>
              <a:t>prepared</a:t>
            </a:r>
            <a:r>
              <a:rPr lang="tr-TR" dirty="0"/>
              <a:t> </a:t>
            </a:r>
            <a:r>
              <a:rPr lang="tr-TR" dirty="0" err="1"/>
              <a:t>candidate</a:t>
            </a:r>
            <a:r>
              <a:rPr lang="tr-TR" dirty="0"/>
              <a:t>.</a:t>
            </a:r>
          </a:p>
        </p:txBody>
      </p:sp>
      <p:sp>
        <p:nvSpPr>
          <p:cNvPr id="9" name="Dikdörtgen 8">
            <a:hlinkClick r:id="rId4" action="ppaction://hlinksldjump"/>
          </p:cNvPr>
          <p:cNvSpPr/>
          <p:nvPr/>
        </p:nvSpPr>
        <p:spPr>
          <a:xfrm>
            <a:off x="3884834" y="5504137"/>
            <a:ext cx="4242217" cy="704538"/>
          </a:xfrm>
          <a:prstGeom prst="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a:t>TEST YOUR ANSWERS</a:t>
            </a:r>
          </a:p>
        </p:txBody>
      </p:sp>
      <p:sp>
        <p:nvSpPr>
          <p:cNvPr id="10" name="Dikdörtgen 9">
            <a:hlinkClick r:id="rId4" action="ppaction://hlinksldjump"/>
          </p:cNvPr>
          <p:cNvSpPr/>
          <p:nvPr/>
        </p:nvSpPr>
        <p:spPr>
          <a:xfrm>
            <a:off x="3747541" y="4509442"/>
            <a:ext cx="4551897" cy="930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1" name="Dikdörtgen 10">
            <a:hlinkClick r:id="rId3" action="ppaction://hlinksldjump"/>
          </p:cNvPr>
          <p:cNvSpPr/>
          <p:nvPr/>
        </p:nvSpPr>
        <p:spPr>
          <a:xfrm>
            <a:off x="3747540" y="5435628"/>
            <a:ext cx="4551897" cy="930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3" name="Resim 1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475095" y="159055"/>
            <a:ext cx="853888" cy="826673"/>
          </a:xfrm>
          <a:prstGeom prst="rect">
            <a:avLst/>
          </a:prstGeom>
        </p:spPr>
      </p:pic>
    </p:spTree>
    <p:extLst>
      <p:ext uri="{BB962C8B-B14F-4D97-AF65-F5344CB8AC3E}">
        <p14:creationId xmlns:p14="http://schemas.microsoft.com/office/powerpoint/2010/main" val="38313648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503700"/>
            <a:ext cx="2653259" cy="2354300"/>
          </a:xfrm>
          <a:prstGeom prst="rect">
            <a:avLst/>
          </a:prstGeom>
        </p:spPr>
      </p:pic>
      <p:sp>
        <p:nvSpPr>
          <p:cNvPr id="7" name="Dikdörtgen 6"/>
          <p:cNvSpPr/>
          <p:nvPr/>
        </p:nvSpPr>
        <p:spPr>
          <a:xfrm>
            <a:off x="2458387" y="1200666"/>
            <a:ext cx="7586779" cy="5380016"/>
          </a:xfrm>
          <a:prstGeom prst="rect">
            <a:avLst/>
          </a:prstGeom>
          <a:solidFill>
            <a:schemeClr val="bg1"/>
          </a:solidFill>
          <a:ln w="76200">
            <a:solidFill>
              <a:schemeClr val="bg1">
                <a:lumMod val="65000"/>
              </a:schemeClr>
            </a:solidFill>
          </a:ln>
        </p:spPr>
        <p:style>
          <a:lnRef idx="1">
            <a:schemeClr val="accent3"/>
          </a:lnRef>
          <a:fillRef idx="2">
            <a:schemeClr val="accent3"/>
          </a:fillRef>
          <a:effectRef idx="1">
            <a:schemeClr val="accent3"/>
          </a:effectRef>
          <a:fontRef idx="minor">
            <a:schemeClr val="dk1"/>
          </a:fontRef>
        </p:style>
        <p:txBody>
          <a:bodyPr rtlCol="0" anchor="ctr"/>
          <a:lstStyle/>
          <a:p>
            <a:endParaRPr lang="tr-TR" sz="2000">
              <a:solidFill>
                <a:schemeClr val="tx1">
                  <a:lumMod val="85000"/>
                  <a:lumOff val="15000"/>
                </a:schemeClr>
              </a:solidFill>
            </a:endParaRPr>
          </a:p>
        </p:txBody>
      </p:sp>
      <p:sp>
        <p:nvSpPr>
          <p:cNvPr id="3" name="Dikdörtgen 2">
            <a:hlinkClick r:id="rId3" action="ppaction://hlinksldjump"/>
          </p:cNvPr>
          <p:cNvSpPr/>
          <p:nvPr/>
        </p:nvSpPr>
        <p:spPr>
          <a:xfrm>
            <a:off x="3884834" y="5570596"/>
            <a:ext cx="4242217" cy="704538"/>
          </a:xfrm>
          <a:prstGeom prst="rect">
            <a:avLst/>
          </a:prstGeom>
          <a:solidFill>
            <a:srgbClr val="15ABB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a:t>BACK TO MENU</a:t>
            </a:r>
          </a:p>
        </p:txBody>
      </p:sp>
      <p:sp>
        <p:nvSpPr>
          <p:cNvPr id="2" name="Metin kutusu 1"/>
          <p:cNvSpPr txBox="1"/>
          <p:nvPr/>
        </p:nvSpPr>
        <p:spPr>
          <a:xfrm>
            <a:off x="3567659" y="1334125"/>
            <a:ext cx="4721902" cy="800219"/>
          </a:xfrm>
          <a:prstGeom prst="rect">
            <a:avLst/>
          </a:prstGeom>
          <a:noFill/>
        </p:spPr>
        <p:txBody>
          <a:bodyPr wrap="square" rtlCol="0">
            <a:spAutoFit/>
          </a:bodyPr>
          <a:lstStyle/>
          <a:p>
            <a:pPr algn="ctr"/>
            <a:r>
              <a:rPr lang="tr-TR" sz="2800" b="1" err="1"/>
              <a:t>Treat</a:t>
            </a:r>
            <a:r>
              <a:rPr lang="tr-TR" sz="2800" b="1"/>
              <a:t> </a:t>
            </a:r>
            <a:r>
              <a:rPr lang="tr-TR" sz="2800" b="1" err="1"/>
              <a:t>Everyone</a:t>
            </a:r>
            <a:r>
              <a:rPr lang="tr-TR" sz="2800" b="1"/>
              <a:t> </a:t>
            </a:r>
            <a:r>
              <a:rPr lang="tr-TR" sz="2800" b="1" err="1"/>
              <a:t>Equally</a:t>
            </a:r>
            <a:endParaRPr lang="tr-TR" sz="2800"/>
          </a:p>
          <a:p>
            <a:endParaRPr lang="tr-TR"/>
          </a:p>
        </p:txBody>
      </p:sp>
      <p:sp>
        <p:nvSpPr>
          <p:cNvPr id="8" name="Metin kutusu 7"/>
          <p:cNvSpPr txBox="1"/>
          <p:nvPr/>
        </p:nvSpPr>
        <p:spPr>
          <a:xfrm>
            <a:off x="2653258" y="1858780"/>
            <a:ext cx="7270231" cy="2554545"/>
          </a:xfrm>
          <a:prstGeom prst="rect">
            <a:avLst/>
          </a:prstGeom>
          <a:noFill/>
        </p:spPr>
        <p:txBody>
          <a:bodyPr wrap="square" lIns="91440" tIns="45720" rIns="91440" bIns="45720" rtlCol="0" anchor="t">
            <a:spAutoFit/>
          </a:bodyPr>
          <a:lstStyle/>
          <a:p>
            <a:pPr algn="just"/>
            <a:r>
              <a:rPr lang="en-US" sz="1600" dirty="0">
                <a:solidFill>
                  <a:schemeClr val="tx1">
                    <a:lumMod val="85000"/>
                    <a:lumOff val="15000"/>
                  </a:schemeClr>
                </a:solidFill>
              </a:rPr>
              <a:t>Start the conversation on the right foot and treat everyone equally. When you enter the room, take a minute and introduce yourself to everyone, making sure you get their name and title (if possible).</a:t>
            </a:r>
          </a:p>
          <a:p>
            <a:pPr algn="just"/>
            <a:r>
              <a:rPr lang="en-US" sz="1600" dirty="0">
                <a:ea typeface="+mn-lt"/>
                <a:cs typeface="+mn-lt"/>
              </a:rPr>
              <a:t>Treat everyone the same, regardless of their title. Just because someone is the CEO doesn't mean they've a say in hiring decisions, so make sure you include everyone in the conversation</a:t>
            </a:r>
            <a:endParaRPr lang="en-US" dirty="0"/>
          </a:p>
          <a:p>
            <a:pPr algn="just"/>
            <a:r>
              <a:rPr lang="en-US" sz="1600" dirty="0">
                <a:solidFill>
                  <a:schemeClr val="tx1">
                    <a:lumMod val="85000"/>
                    <a:lumOff val="15000"/>
                  </a:schemeClr>
                </a:solidFill>
              </a:rPr>
              <a:t>When the questions start, address everyone as you answer. Maintain eye contact with the person asking the question. As soon as you get past the beginning of your answer, make eye contact with the other panelists. </a:t>
            </a:r>
            <a:endParaRPr lang="en-US" sz="1600" dirty="0">
              <a:solidFill>
                <a:schemeClr val="tx1">
                  <a:lumMod val="85000"/>
                  <a:lumOff val="15000"/>
                </a:schemeClr>
              </a:solidFill>
              <a:cs typeface="Calibri"/>
            </a:endParaRPr>
          </a:p>
          <a:p>
            <a:pPr algn="just"/>
            <a:r>
              <a:rPr lang="en-US" sz="1600" dirty="0">
                <a:solidFill>
                  <a:schemeClr val="tx1">
                    <a:lumMod val="85000"/>
                    <a:lumOff val="15000"/>
                  </a:schemeClr>
                </a:solidFill>
              </a:rPr>
              <a:t> .</a:t>
            </a:r>
            <a:endParaRPr lang="en-US" sz="1600" dirty="0">
              <a:solidFill>
                <a:schemeClr val="tx1">
                  <a:lumMod val="85000"/>
                  <a:lumOff val="15000"/>
                </a:schemeClr>
              </a:solidFill>
              <a:cs typeface="Calibri"/>
            </a:endParaRPr>
          </a:p>
        </p:txBody>
      </p:sp>
      <p:sp>
        <p:nvSpPr>
          <p:cNvPr id="9" name="Dikdörtgen 8">
            <a:hlinkClick r:id="rId3" action="ppaction://hlinksldjump"/>
          </p:cNvPr>
          <p:cNvSpPr/>
          <p:nvPr/>
        </p:nvSpPr>
        <p:spPr>
          <a:xfrm>
            <a:off x="3737664" y="5414154"/>
            <a:ext cx="4551897" cy="9306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1" name="Resim 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475095" y="159055"/>
            <a:ext cx="853888" cy="826673"/>
          </a:xfrm>
          <a:prstGeom prst="rect">
            <a:avLst/>
          </a:prstGeom>
        </p:spPr>
      </p:pic>
    </p:spTree>
    <p:extLst>
      <p:ext uri="{BB962C8B-B14F-4D97-AF65-F5344CB8AC3E}">
        <p14:creationId xmlns:p14="http://schemas.microsoft.com/office/powerpoint/2010/main" val="3457756401"/>
      </p:ext>
    </p:extLst>
  </p:cSld>
  <p:clrMapOvr>
    <a:masterClrMapping/>
  </p:clrMapOvr>
</p:sld>
</file>

<file path=ppt/theme/theme1.xml><?xml version="1.0" encoding="utf-8"?>
<a:theme xmlns:a="http://schemas.openxmlformats.org/drawingml/2006/main" name="Office Theme">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87332542-8346-40c0-be8f-4253017e162d" xsi:nil="true"/>
    <lcf76f155ced4ddcb4097134ff3c332f xmlns="72be5b5a-edf9-47fd-87ae-f9ff4fec8342">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C5541C76D7D76445B44A434C16A96F1D" ma:contentTypeVersion="16" ma:contentTypeDescription="Ein neues Dokument erstellen." ma:contentTypeScope="" ma:versionID="d808f12e96737b05b5d7d76872f3db95">
  <xsd:schema xmlns:xsd="http://www.w3.org/2001/XMLSchema" xmlns:xs="http://www.w3.org/2001/XMLSchema" xmlns:p="http://schemas.microsoft.com/office/2006/metadata/properties" xmlns:ns2="72be5b5a-edf9-47fd-87ae-f9ff4fec8342" xmlns:ns3="87332542-8346-40c0-be8f-4253017e162d" targetNamespace="http://schemas.microsoft.com/office/2006/metadata/properties" ma:root="true" ma:fieldsID="9af8faf6fccc1b8a62c3a393ed4c45d7" ns2:_="" ns3:_="">
    <xsd:import namespace="72be5b5a-edf9-47fd-87ae-f9ff4fec8342"/>
    <xsd:import namespace="87332542-8346-40c0-be8f-4253017e162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DateTaken"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be5b5a-edf9-47fd-87ae-f9ff4fec834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DateTaken" ma:index="19" nillable="true" ma:displayName="MediaServiceDateTaken" ma:hidden="true" ma:internalName="MediaServiceDateTaken" ma:readOnly="true">
      <xsd:simpleType>
        <xsd:restriction base="dms:Text"/>
      </xsd:simpleType>
    </xsd:element>
    <xsd:element name="lcf76f155ced4ddcb4097134ff3c332f" ma:index="21" nillable="true" ma:taxonomy="true" ma:internalName="lcf76f155ced4ddcb4097134ff3c332f" ma:taxonomyFieldName="MediaServiceImageTags" ma:displayName="Bildmarkierungen" ma:readOnly="false" ma:fieldId="{5cf76f15-5ced-4ddc-b409-7134ff3c332f}" ma:taxonomyMulti="true" ma:sspId="5654e3e1-e175-49fc-9e74-40d92266e9ca"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7332542-8346-40c0-be8f-4253017e162d" elementFormDefault="qualified">
    <xsd:import namespace="http://schemas.microsoft.com/office/2006/documentManagement/types"/>
    <xsd:import namespace="http://schemas.microsoft.com/office/infopath/2007/PartnerControls"/>
    <xsd:element name="SharedWithUsers" ma:index="16"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Freigegeben für - Details" ma:internalName="SharedWithDetails" ma:readOnly="true">
      <xsd:simpleType>
        <xsd:restriction base="dms:Note">
          <xsd:maxLength value="255"/>
        </xsd:restriction>
      </xsd:simpleType>
    </xsd:element>
    <xsd:element name="TaxCatchAll" ma:index="22" nillable="true" ma:displayName="Taxonomy Catch All Column" ma:hidden="true" ma:list="{c6a9c9ea-6fd1-4afb-88eb-caf8891f83fa}" ma:internalName="TaxCatchAll" ma:showField="CatchAllData" ma:web="87332542-8346-40c0-be8f-4253017e162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1AD9FAD-4226-48D4-9A34-F137C0653EA7}">
  <ds:schemaRefs>
    <ds:schemaRef ds:uri="http://schemas.microsoft.com/sharepoint/v3/contenttype/forms"/>
  </ds:schemaRefs>
</ds:datastoreItem>
</file>

<file path=customXml/itemProps2.xml><?xml version="1.0" encoding="utf-8"?>
<ds:datastoreItem xmlns:ds="http://schemas.openxmlformats.org/officeDocument/2006/customXml" ds:itemID="{CC5D026D-B3AB-4EE8-B6FE-1820FF5CA9A9}">
  <ds:schemaRefs>
    <ds:schemaRef ds:uri="http://purl.org/dc/dcmitype/"/>
    <ds:schemaRef ds:uri="http://schemas.microsoft.com/office/infopath/2007/PartnerControls"/>
    <ds:schemaRef ds:uri="72be5b5a-edf9-47fd-87ae-f9ff4fec8342"/>
    <ds:schemaRef ds:uri="http://purl.org/dc/elements/1.1/"/>
    <ds:schemaRef ds:uri="http://schemas.microsoft.com/office/2006/metadata/properties"/>
    <ds:schemaRef ds:uri="http://purl.org/dc/terms/"/>
    <ds:schemaRef ds:uri="http://schemas.microsoft.com/office/2006/documentManagement/types"/>
    <ds:schemaRef ds:uri="http://schemas.openxmlformats.org/package/2006/metadata/core-properties"/>
    <ds:schemaRef ds:uri="87332542-8346-40c0-be8f-4253017e162d"/>
    <ds:schemaRef ds:uri="http://www.w3.org/XML/1998/namespace"/>
    <ds:schemaRef ds:uri="4ed62207-a0de-4353-a68f-ab1ad942bb7e"/>
    <ds:schemaRef ds:uri="62a4bd67-d263-4452-baaa-994e618b3a9d"/>
  </ds:schemaRefs>
</ds:datastoreItem>
</file>

<file path=customXml/itemProps3.xml><?xml version="1.0" encoding="utf-8"?>
<ds:datastoreItem xmlns:ds="http://schemas.openxmlformats.org/officeDocument/2006/customXml" ds:itemID="{001167A0-E895-4387-9DF6-6E5EFBAE67CC}"/>
</file>

<file path=docProps/app.xml><?xml version="1.0" encoding="utf-8"?>
<Properties xmlns="http://schemas.openxmlformats.org/officeDocument/2006/extended-properties" xmlns:vt="http://schemas.openxmlformats.org/officeDocument/2006/docPropsVTypes">
  <Template>Office Theme</Template>
  <TotalTime>0</TotalTime>
  <Words>1088</Words>
  <Application>Microsoft Office PowerPoint</Application>
  <PresentationFormat>Breitbild</PresentationFormat>
  <Paragraphs>85</Paragraphs>
  <Slides>16</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16</vt:i4>
      </vt:variant>
    </vt:vector>
  </HeadingPairs>
  <TitlesOfParts>
    <vt:vector size="20" baseType="lpstr">
      <vt:lpstr>Arial</vt:lpstr>
      <vt:lpstr>Calibri</vt:lpstr>
      <vt:lpstr>Calibri Light</vt:lpstr>
      <vt:lpstr>Office Theme</vt:lpstr>
      <vt:lpstr>PowerPoint-Präsentation</vt:lpstr>
      <vt:lpstr>What is a panel interview?</vt:lpstr>
      <vt:lpstr>Before We Begin</vt:lpstr>
      <vt:lpstr>Tips for a Successful Panel Interview</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Panel Interview Example Questions</vt:lpstr>
      <vt:lpstr>Successful Panel Interview</vt:lpstr>
    </vt:vector>
  </TitlesOfParts>
  <Company>SilentAll Team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Mustafa</dc:creator>
  <cp:lastModifiedBy>Elise Vernay</cp:lastModifiedBy>
  <cp:revision>124</cp:revision>
  <dcterms:created xsi:type="dcterms:W3CDTF">2021-12-02T19:08:47Z</dcterms:created>
  <dcterms:modified xsi:type="dcterms:W3CDTF">2022-10-21T14:40:10Z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0x010100C56720D019F57A419E28222BCF3FA726</vt:lpwstr>
  </property>
  <property fmtid="{D5CDD505-2E9C-101B-9397-08002B2CF9AE}" pid="3" name="MediaServiceImageTags">
    <vt:lpwstr/>
  </property>
</Properties>
</file>